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5D20E-B962-4E6E-80E1-5D0EB8AC13C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6578E-8CD4-4C66-A743-69E8608434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865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Danger : toute source potentielle de dommage ou d’effet nocif</a:t>
            </a:r>
          </a:p>
          <a:p>
            <a:r>
              <a:rPr lang="fr-FR" dirty="0"/>
              <a:t>Risque : possibilité (probabilité) de subir un dommage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BB6CF-8A60-4CCF-AAA2-42A31EC6DA8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682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5B7ECE-B67C-E003-6897-DF21D391B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A84FAD-077E-F0BD-0A21-4FC022F4A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1F060E-1FF8-57EA-3C02-621A0C302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CEA0EF-66D5-C6FB-6622-75B0E3E5F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2E1ED8-8500-BB34-9E41-DDAFB1254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805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F34CB4-8D00-878E-B89B-292F39D17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0BBFDBF-6549-A773-E812-79A17F29F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11232D-DC29-E181-615C-05D5713E4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04365E-DD53-C9D6-FCAA-FB6B7A6BF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F8E8CE-EB6E-D906-320E-E3AB6CCCC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80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C3643AA-763F-09EF-5E33-A30188413A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FB8875-13D2-B4D6-51B6-C09CC5A43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06A902-8A2A-E081-3D80-222114A17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F6D03A-3D0C-C530-9C89-42E561487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D4EBCF-C10D-C546-F9FA-DBF4FB22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61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4B24F5-5551-113D-5D66-FAB7B2AB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3CDAE6-7438-890A-375B-D88E37F78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B2F430-4BDE-594F-A99A-06ED27C12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C9FA96-6E49-A4A9-5835-CB15FB27B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949F49-E5F3-D9F9-2910-FD9F58154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265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0D6D4B-4C60-CEAA-1B98-3C2FAD55A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62305D-935E-242B-7457-92607937A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2EB431-0715-A0FD-C081-AE4D6E587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E6FA4C-F072-AEEE-26C5-5A8184308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0391D2-93C7-A3C6-406C-EAF2A8C5F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43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104BA1-4134-F839-7B28-5A2802BE3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1B3F11-0D95-7926-1E0B-CBDD315E0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1D4D06-BDD1-8518-AC15-1519F414E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8B171E-3BB6-CCB1-A8C0-3887600A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81D967-5B5D-6A1C-5296-7937B92D4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42A58A-A808-4AB4-AE64-9C4A00117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73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99EC4-31D4-4BFB-CF64-D20C4977B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231707-24D8-17D8-AC16-AA498DD7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C1001B-F5CF-E05F-DF91-54B01103D4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F02788-BEB8-FE4F-4772-138066F25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C3205AB-D999-E790-C7A9-295DFEE49B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D7C8A36-9B67-2973-3C79-C622E0F08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5B59C35-233F-A01F-A740-FEA885AAF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6E3F188-162C-A94B-17FE-C3651CF5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01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5352B-2E00-4CED-EBA8-6424DB456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634F53-884D-1744-056F-C85741992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2E9A028-184F-A1C0-135D-7A4459216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9F61D54-0C6C-29DC-12C2-FE03259B3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222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6A6D6D5-4A8C-DE7B-0EA9-30712EB18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7E69B4B-8222-CD2E-B433-4EA3F446C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14576B-FD27-57B9-D004-17B5727FB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47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6A031A-9895-B33A-BE99-87BA6DC74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A71A0F-15C1-4539-E11E-C11554134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E757D52-D8D3-38F4-A912-B44B3CAD9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BAA635-E57B-E670-944A-5296BFD17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63DF3A-1322-57B0-67FD-31CF6266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C1C7C1-A8BA-4841-6155-93AD0660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205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C6B9EA-5FD8-84B6-23B2-B050D85D8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F8B8029-AC1D-0208-B57E-FC1056510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76A33B-7AB1-DD98-AB43-33F408EB34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C8C6C3-9047-E79B-9E38-6560245AA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82DBEC-A6A0-76C1-C6A3-17369B95B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F2FE9-1786-44BB-CFC3-67E03DEFF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97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5D83218-E932-6824-655A-A1DAAE667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5EA600-00FC-F71D-97D7-92A33C3D0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31FAAC-CC61-3489-B83B-153426652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ADDF57-E948-441E-B80E-4D8C6BA9C59A}" type="datetimeFigureOut">
              <a:rPr lang="fr-FR" smtClean="0"/>
              <a:t>06/02/2026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5EC57D-DDEF-1739-CF65-75471B01B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A9CA9F-3A91-B58A-943B-B756F8C35B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B149C9-0D80-47ED-A9B5-37ED6FB4F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8041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ocument Unique: Confusion entre Danger et Risque | Evaluation risques  professionnels">
            <a:extLst>
              <a:ext uri="{FF2B5EF4-FFF2-40B4-BE49-F238E27FC236}">
                <a16:creationId xmlns:a16="http://schemas.microsoft.com/office/drawing/2014/main" id="{C70A99CD-8157-5207-6272-C5E92AADE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529994"/>
            <a:ext cx="4876800" cy="32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0C8824DF-69FE-66AF-52FC-EAC5B21E4A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708" y="48165"/>
            <a:ext cx="2082863" cy="540000"/>
          </a:xfrm>
          <a:prstGeom prst="rect">
            <a:avLst/>
          </a:prstGeom>
        </p:spPr>
      </p:pic>
      <p:pic>
        <p:nvPicPr>
          <p:cNvPr id="4" name="Image 3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951CA4D3-64E7-A7E3-48D0-16496E7167C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1" y="6234725"/>
            <a:ext cx="362713" cy="313945"/>
          </a:xfrm>
          <a:prstGeom prst="rect">
            <a:avLst/>
          </a:prstGeom>
        </p:spPr>
      </p:pic>
      <p:grpSp>
        <p:nvGrpSpPr>
          <p:cNvPr id="5" name="Groupe 4">
            <a:extLst>
              <a:ext uri="{FF2B5EF4-FFF2-40B4-BE49-F238E27FC236}">
                <a16:creationId xmlns:a16="http://schemas.microsoft.com/office/drawing/2014/main" id="{377A7318-7491-A174-E94C-ACE134EC92A3}"/>
              </a:ext>
            </a:extLst>
          </p:cNvPr>
          <p:cNvGrpSpPr/>
          <p:nvPr/>
        </p:nvGrpSpPr>
        <p:grpSpPr>
          <a:xfrm>
            <a:off x="9577822" y="5079157"/>
            <a:ext cx="2129872" cy="1152000"/>
            <a:chOff x="9577822" y="5079157"/>
            <a:chExt cx="2129872" cy="1152000"/>
          </a:xfrm>
        </p:grpSpPr>
        <p:pic>
          <p:nvPicPr>
            <p:cNvPr id="6" name="Picture 2" descr="citroen c5 aircross live">
              <a:extLst>
                <a:ext uri="{FF2B5EF4-FFF2-40B4-BE49-F238E27FC236}">
                  <a16:creationId xmlns:a16="http://schemas.microsoft.com/office/drawing/2014/main" id="{9F4E128C-A536-4125-F3A4-35D47EA66D3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30278" b="80278" l="27500" r="80781">
                          <a14:foregroundMark x1="47578" y1="53333" x2="43906" y2="56528"/>
                          <a14:foregroundMark x1="43906" y1="56528" x2="38047" y2="56111"/>
                          <a14:foregroundMark x1="38047" y1="56111" x2="47031" y2="53750"/>
                          <a14:foregroundMark x1="28438" y1="54028" x2="28906" y2="61389"/>
                          <a14:foregroundMark x1="28906" y1="61389" x2="32891" y2="63333"/>
                          <a14:foregroundMark x1="32891" y1="63333" x2="38281" y2="62500"/>
                          <a14:foregroundMark x1="38281" y1="62500" x2="34766" y2="57361"/>
                          <a14:foregroundMark x1="34766" y1="57361" x2="28594" y2="53472"/>
                          <a14:foregroundMark x1="27656" y1="60278" x2="28594" y2="70139"/>
                          <a14:foregroundMark x1="28594" y1="70139" x2="31484" y2="74444"/>
                          <a14:foregroundMark x1="30781" y1="73889" x2="35391" y2="76528"/>
                          <a14:foregroundMark x1="34815" y1="75329" x2="32656" y2="70833"/>
                          <a14:foregroundMark x1="32656" y1="70833" x2="30391" y2="70833"/>
                          <a14:foregroundMark x1="39922" y1="60694" x2="43516" y2="70139"/>
                          <a14:foregroundMark x1="50367" y1="73234" x2="53047" y2="74444"/>
                          <a14:foregroundMark x1="43516" y1="70139" x2="48999" y2="72616"/>
                          <a14:foregroundMark x1="53047" y1="74444" x2="57266" y2="68472"/>
                          <a14:foregroundMark x1="57266" y1="68472" x2="58125" y2="57500"/>
                          <a14:foregroundMark x1="58125" y1="57500" x2="49844" y2="54583"/>
                          <a14:foregroundMark x1="49844" y1="54583" x2="40078" y2="60972"/>
                          <a14:foregroundMark x1="52656" y1="71389" x2="55156" y2="77083"/>
                          <a14:foregroundMark x1="55156" y1="77083" x2="58984" y2="79167"/>
                          <a14:foregroundMark x1="58984" y1="79167" x2="61953" y2="74583"/>
                          <a14:foregroundMark x1="61953" y1="74583" x2="61953" y2="67361"/>
                          <a14:foregroundMark x1="53594" y1="77361" x2="57109" y2="80278"/>
                          <a14:foregroundMark x1="38281" y1="43750" x2="29453" y2="49306"/>
                          <a14:foregroundMark x1="29453" y1="49306" x2="33984" y2="53194"/>
                          <a14:foregroundMark x1="33984" y1="53194" x2="40469" y2="53750"/>
                          <a14:foregroundMark x1="40469" y1="53750" x2="56094" y2="49444"/>
                          <a14:foregroundMark x1="56094" y1="49444" x2="59609" y2="45278"/>
                          <a14:foregroundMark x1="59609" y1="45278" x2="38125" y2="44028"/>
                          <a14:foregroundMark x1="40547" y1="40694" x2="38203" y2="43611"/>
                          <a14:foregroundMark x1="39922" y1="40694" x2="38125" y2="43056"/>
                          <a14:foregroundMark x1="39453" y1="40972" x2="38125" y2="42639"/>
                          <a14:foregroundMark x1="63125" y1="40278" x2="67813" y2="46806"/>
                          <a14:foregroundMark x1="67813" y1="46806" x2="62500" y2="38750"/>
                          <a14:foregroundMark x1="62500" y1="38750" x2="61719" y2="39583"/>
                          <a14:foregroundMark x1="48623" y1="31819" x2="75703" y2="36528"/>
                          <a14:foregroundMark x1="71499" y1="31283" x2="71250" y2="30972"/>
                          <a14:foregroundMark x1="75703" y1="36528" x2="72091" y2="32022"/>
                          <a14:foregroundMark x1="71250" y1="30972" x2="48675" y2="31657"/>
                          <a14:foregroundMark x1="72490" y1="31049" x2="75859" y2="36389"/>
                          <a14:foregroundMark x1="75859" y1="36389" x2="76719" y2="50694"/>
                          <a14:foregroundMark x1="76719" y1="50694" x2="80391" y2="54028"/>
                          <a14:foregroundMark x1="80391" y1="54028" x2="80781" y2="46944"/>
                          <a14:foregroundMark x1="80781" y1="46944" x2="76797" y2="34583"/>
                          <a14:foregroundMark x1="76797" y1="34583" x2="72422" y2="31213"/>
                          <a14:foregroundMark x1="78984" y1="43889" x2="79609" y2="53750"/>
                          <a14:foregroundMark x1="79609" y1="53750" x2="80234" y2="44444"/>
                          <a14:foregroundMark x1="80234" y1="44444" x2="78750" y2="42083"/>
                          <a14:foregroundMark x1="80703" y1="52500" x2="80859" y2="56389"/>
                          <a14:foregroundMark x1="64141" y1="70278" x2="67031" y2="69167"/>
                          <a14:foregroundMark x1="46719" y1="33056" x2="48594" y2="32361"/>
                          <a14:foregroundMark x1="53516" y1="30694" x2="56094" y2="30278"/>
                          <a14:backgroundMark x1="31797" y1="76806" x2="36484" y2="77778"/>
                          <a14:backgroundMark x1="36484" y1="77778" x2="39375" y2="73056"/>
                          <a14:backgroundMark x1="39375" y1="73056" x2="49141" y2="74722"/>
                          <a14:backgroundMark x1="56767" y1="80970" x2="57109" y2="81250"/>
                          <a14:backgroundMark x1="49141" y1="74722" x2="53238" y2="78079"/>
                          <a14:backgroundMark x1="55433" y1="81388" x2="38594" y2="82778"/>
                          <a14:backgroundMark x1="57109" y1="81250" x2="56607" y2="81291"/>
                          <a14:backgroundMark x1="38594" y1="82778" x2="32188" y2="80694"/>
                          <a14:backgroundMark x1="32188" y1="80694" x2="31563" y2="77083"/>
                          <a14:backgroundMark x1="61016" y1="79306" x2="62969" y2="72222"/>
                          <a14:backgroundMark x1="66419" y1="71107" x2="71563" y2="69444"/>
                          <a14:backgroundMark x1="62969" y1="72222" x2="63591" y2="72021"/>
                          <a14:backgroundMark x1="71563" y1="69444" x2="75078" y2="73056"/>
                          <a14:backgroundMark x1="75078" y1="73056" x2="71563" y2="76389"/>
                          <a14:backgroundMark x1="71563" y1="76389" x2="61172" y2="79444"/>
                          <a14:backgroundMark x1="46719" y1="32222" x2="47040" y2="32042"/>
                          <a14:backgroundMark x1="71797" y1="30556" x2="72578" y2="308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283" t="26907" r="16835" b="17435"/>
            <a:stretch>
              <a:fillRect/>
            </a:stretch>
          </p:blipFill>
          <p:spPr bwMode="auto">
            <a:xfrm>
              <a:off x="9577822" y="5079157"/>
              <a:ext cx="2129872" cy="11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Image 6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A09B5E8A-E4B9-3E0E-F123-2C9FD7B3988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alphaModFix amt="82000"/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harpenSoften amount="-7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63838">
              <a:off x="10923456" y="5601570"/>
              <a:ext cx="405139" cy="175801"/>
            </a:xfrm>
            <a:prstGeom prst="rect">
              <a:avLst/>
            </a:prstGeom>
            <a:effectLst>
              <a:softEdge rad="12700"/>
            </a:effectLst>
          </p:spPr>
        </p:pic>
      </p:grpSp>
    </p:spTree>
    <p:extLst>
      <p:ext uri="{BB962C8B-B14F-4D97-AF65-F5344CB8AC3E}">
        <p14:creationId xmlns:p14="http://schemas.microsoft.com/office/powerpoint/2010/main" val="22388127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Grand écran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gael jeusset</dc:creator>
  <cp:lastModifiedBy>gael jeusset</cp:lastModifiedBy>
  <cp:revision>1</cp:revision>
  <dcterms:created xsi:type="dcterms:W3CDTF">2026-02-06T11:40:22Z</dcterms:created>
  <dcterms:modified xsi:type="dcterms:W3CDTF">2026-02-06T11:42:04Z</dcterms:modified>
</cp:coreProperties>
</file>