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2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419E9C-E63C-5C1F-4BEE-4C5B248C2B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E046EB2-A40C-8848-5BF3-B67A8C14D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0ED3D4-BA7F-303B-6373-9D887DC29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690BED-2FFE-095F-F313-4085DF8D3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7BCD13B-E33D-F54F-EDFB-47DA850FE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886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B82F31-4158-C4B3-6E0B-CB1947F9F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430F2C-565C-2A00-76D8-0B2F93BD3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EA2BDC-07D8-5A45-E186-C2B2501D6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1A59F9-4852-0066-7E27-EC476827C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996257-27A0-D0E2-F2B1-00545F46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13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142B5A-939C-6187-946F-884EC2ABB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5BECE6A-19EC-1C7B-965A-01B5EC0C0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6301A5-6C5F-834C-114E-239D68F87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994DF1-675D-E4C6-CFCD-1AB80EA69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7EAF74-3450-0291-7FBD-E267FEB37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9161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AE0176-B711-B081-1BCE-648E7BCCB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7D8608-7018-EC4D-C950-59FA84FE20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481D671-9B03-B782-EF85-80B343F3F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1847E3-B5D9-2827-9F29-0FF665585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F7C29F9-25AF-622D-3CAE-4E3C936B3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5875C8-1CBD-01E4-17A3-1125C1098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944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26EBD6-BF22-93A9-7795-18FAD3142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E191AC-77C2-9DC8-0450-A1BE5FCDE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701B193-4C76-4FE9-575A-38591830E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D73BDA8-2083-6B07-3B1D-92E290EB1F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A8DE4E4-4990-9591-E636-9D483D48A0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3109077-6DC5-4C4F-C5FF-011297F37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BF4288-C137-5025-AE5C-9A8EABD54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875BD10-F949-606B-BE95-0578C0FE5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78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6488BD-5C5D-E3CD-5F17-3D4DBD7CD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9291653-8D33-4673-77F8-1F3B832FE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BC22ABB-9E54-639A-CD6E-A3FA5B485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689783C-E56D-E328-E3F2-D5F593C56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1141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C258D18-68B7-CB31-BCD8-6E49FC64E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DEC1625-DD3E-E8B7-CA14-7F16EDFAE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4B5A435-A000-F776-E360-A85903A3E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632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60B197-E3F5-DBF7-6DA6-C0F40D849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8C2BFE1-371E-AE88-BEDD-59D3BF02E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710C93D-9730-7315-C415-09E2446063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DB48FC-3C0D-FFE5-9C10-C1C58B215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080048-0A80-1990-0A4A-3147B23DC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39EF0BE-8E34-DEF8-34C2-ADD23403F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423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730CB2-A9F7-6EB6-A707-DA4753136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0A6F557-1125-271F-BF85-1B982A535AD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39D58BD-F8C5-71FC-AEC3-FCBF70B06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339CCD-7083-43D6-1BEC-7E42A0CBF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BDFDA5-61C9-B04F-A30E-442DA82E5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A5B300-96AA-655B-499A-BC5895EAB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929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82D8C6-C9F2-F15B-006F-94BD97F68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75D0D38-2DA5-2A0B-29A3-A2E0ADF5E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BBC53D-616D-1EC3-88F5-5A978A41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BFB074-0DD9-ADD3-C705-8FB4EE842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4A3D96-7647-6092-2D2C-38619A52D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86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E7D16410-CFE4-8D19-8C58-7AAD0EDDA5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E3D6AC0-8BE9-64CA-CDBC-EB492EB3C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AA5B2D-B652-1C19-BC89-796CD356F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FE5B2C-7599-4BC1-0441-264C771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97F468-0768-3629-52D7-419D9FE71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888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29DD72E-D323-73C1-1340-901313233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8FB6FF0-B977-9C4E-5B01-444201549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C1D29A-52B8-0687-9D69-7A6850AF71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F470B1-AC7A-4877-A5AD-6D7E4921CDB7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BF4D0F-296C-0216-718C-56C6837B18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D61361-625E-C3AB-C88F-CB7F5B3B6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3576A5-95C9-4612-881F-C80B775702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357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EA450-9DAE-667D-DDA5-EC42CC745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riangle rectangle 20">
            <a:extLst>
              <a:ext uri="{FF2B5EF4-FFF2-40B4-BE49-F238E27FC236}">
                <a16:creationId xmlns:a16="http://schemas.microsoft.com/office/drawing/2014/main" id="{08063DA6-1ECE-CAFD-09FC-D78945493DC9}"/>
              </a:ext>
            </a:extLst>
          </p:cNvPr>
          <p:cNvSpPr/>
          <p:nvPr/>
        </p:nvSpPr>
        <p:spPr>
          <a:xfrm flipH="1">
            <a:off x="8813558" y="3562408"/>
            <a:ext cx="3291840" cy="3200400"/>
          </a:xfrm>
          <a:prstGeom prst="rtTriangle">
            <a:avLst/>
          </a:prstGeom>
          <a:solidFill>
            <a:srgbClr val="FFC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2FE1B673-BE4E-4242-679B-E1E248B5C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762" y="93561"/>
            <a:ext cx="3749072" cy="972000"/>
          </a:xfrm>
          <a:prstGeom prst="rect">
            <a:avLst/>
          </a:prstGeom>
        </p:spPr>
      </p:pic>
      <p:pic>
        <p:nvPicPr>
          <p:cNvPr id="7" name="Image 6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CE94F4BE-7D70-E59D-EDBF-018695629A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442" y="15177"/>
            <a:ext cx="1116000" cy="535847"/>
          </a:xfrm>
          <a:prstGeom prst="rect">
            <a:avLst/>
          </a:prstGeom>
        </p:spPr>
      </p:pic>
      <p:pic>
        <p:nvPicPr>
          <p:cNvPr id="9" name="Image 8" descr="Une image contenant transport, roue, véhicule, pneu&#10;&#10;Le contenu généré par l’IA peut être incorrect.">
            <a:extLst>
              <a:ext uri="{FF2B5EF4-FFF2-40B4-BE49-F238E27FC236}">
                <a16:creationId xmlns:a16="http://schemas.microsoft.com/office/drawing/2014/main" id="{87CB79DD-F90F-8F7D-4A40-8E9BA737C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7" t="26623" r="29548" b="39797"/>
          <a:stretch/>
        </p:blipFill>
        <p:spPr>
          <a:xfrm>
            <a:off x="9217326" y="375256"/>
            <a:ext cx="2311976" cy="1080000"/>
          </a:xfrm>
          <a:prstGeom prst="rect">
            <a:avLst/>
          </a:prstGeom>
        </p:spPr>
      </p:pic>
      <p:pic>
        <p:nvPicPr>
          <p:cNvPr id="2" name="Image 1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6EBD6A51-3173-6405-2408-7B1448F4223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1" y="6234725"/>
            <a:ext cx="362713" cy="31394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15D830-3870-B9ED-FF55-EAAF7C95EA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5362" y="65125"/>
            <a:ext cx="2088000" cy="5060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733BD9-3A20-2243-727A-BD48E029A7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943623">
            <a:off x="9476974" y="5150729"/>
            <a:ext cx="2227954" cy="540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72B319-A5EC-C490-4BB2-F4E14D5489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98" y="1582408"/>
            <a:ext cx="5940000" cy="396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EF3DDBC-A294-DE56-6663-AC1E526FF0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398" y="1582408"/>
            <a:ext cx="594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6066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gael jeusset</dc:creator>
  <cp:lastModifiedBy>gael jeusset</cp:lastModifiedBy>
  <cp:revision>1</cp:revision>
  <dcterms:created xsi:type="dcterms:W3CDTF">2026-10-06T11:54:02Z</dcterms:created>
  <dcterms:modified xsi:type="dcterms:W3CDTF">2026-10-06T12:12:22Z</dcterms:modified>
</cp:coreProperties>
</file>