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10" d="100"/>
          <a:sy n="110" d="100"/>
        </p:scale>
        <p:origin x="6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el jeusset" userId="4b7a9b9ab9721322" providerId="LiveId" clId="{399729AF-F5E1-49E8-858A-00035E142AAF}"/>
    <pc:docChg chg="custSel modSld">
      <pc:chgData name="gael jeusset" userId="4b7a9b9ab9721322" providerId="LiveId" clId="{399729AF-F5E1-49E8-858A-00035E142AAF}" dt="2026-03-04T07:54:38.014" v="276" actId="1076"/>
      <pc:docMkLst>
        <pc:docMk/>
      </pc:docMkLst>
      <pc:sldChg chg="addSp delSp modSp mod">
        <pc:chgData name="gael jeusset" userId="4b7a9b9ab9721322" providerId="LiveId" clId="{399729AF-F5E1-49E8-858A-00035E142AAF}" dt="2026-03-04T07:54:38.014" v="276" actId="1076"/>
        <pc:sldMkLst>
          <pc:docMk/>
          <pc:sldMk cId="258316167" sldId="258"/>
        </pc:sldMkLst>
        <pc:spChg chg="mod">
          <ac:chgData name="gael jeusset" userId="4b7a9b9ab9721322" providerId="LiveId" clId="{399729AF-F5E1-49E8-858A-00035E142AAF}" dt="2026-03-04T07:48:32.841" v="0" actId="20577"/>
          <ac:spMkLst>
            <pc:docMk/>
            <pc:sldMk cId="258316167" sldId="258"/>
            <ac:spMk id="6" creationId="{F65D2052-7261-5DBF-2802-F4D18878098B}"/>
          </ac:spMkLst>
        </pc:spChg>
        <pc:spChg chg="mod">
          <ac:chgData name="gael jeusset" userId="4b7a9b9ab9721322" providerId="LiveId" clId="{399729AF-F5E1-49E8-858A-00035E142AAF}" dt="2026-03-04T07:54:38.014" v="276" actId="1076"/>
          <ac:spMkLst>
            <pc:docMk/>
            <pc:sldMk cId="258316167" sldId="258"/>
            <ac:spMk id="10" creationId="{5032A7D2-25A6-E1AC-21F8-3D2E0B30985B}"/>
          </ac:spMkLst>
        </pc:spChg>
        <pc:graphicFrameChg chg="modGraphic">
          <ac:chgData name="gael jeusset" userId="4b7a9b9ab9721322" providerId="LiveId" clId="{399729AF-F5E1-49E8-858A-00035E142AAF}" dt="2026-03-04T07:54:25.035" v="275" actId="20577"/>
          <ac:graphicFrameMkLst>
            <pc:docMk/>
            <pc:sldMk cId="258316167" sldId="258"/>
            <ac:graphicFrameMk id="2" creationId="{BD5A23B2-B264-18D2-808F-A103189FABA3}"/>
          </ac:graphicFrameMkLst>
        </pc:graphicFrameChg>
        <pc:picChg chg="del">
          <ac:chgData name="gael jeusset" userId="4b7a9b9ab9721322" providerId="LiveId" clId="{399729AF-F5E1-49E8-858A-00035E142AAF}" dt="2026-03-04T07:48:57.791" v="3" actId="478"/>
          <ac:picMkLst>
            <pc:docMk/>
            <pc:sldMk cId="258316167" sldId="258"/>
            <ac:picMk id="4" creationId="{A47727E7-5550-1512-70DF-82733E2750F2}"/>
          </ac:picMkLst>
        </pc:picChg>
        <pc:picChg chg="add mod modCrop">
          <ac:chgData name="gael jeusset" userId="4b7a9b9ab9721322" providerId="LiveId" clId="{399729AF-F5E1-49E8-858A-00035E142AAF}" dt="2026-03-04T07:49:53.369" v="98" actId="1076"/>
          <ac:picMkLst>
            <pc:docMk/>
            <pc:sldMk cId="258316167" sldId="258"/>
            <ac:picMk id="5" creationId="{8A2D54BA-1D1A-ABF2-1C7E-FF4BFA2B16AF}"/>
          </ac:picMkLst>
        </pc:picChg>
        <pc:picChg chg="del">
          <ac:chgData name="gael jeusset" userId="4b7a9b9ab9721322" providerId="LiveId" clId="{399729AF-F5E1-49E8-858A-00035E142AAF}" dt="2026-03-04T07:48:56.804" v="2" actId="478"/>
          <ac:picMkLst>
            <pc:docMk/>
            <pc:sldMk cId="258316167" sldId="258"/>
            <ac:picMk id="8" creationId="{E453153A-CCFB-7248-EAE4-0F34561E067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7794E5-BDF1-4C98-9CD0-9D1134B3A51D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671-BA97-43DE-A02B-2F12D1D488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3984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F0F7E0-C189-2A2A-21BF-744EEDA9D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2C137C7-6D13-8D2F-537C-CE38DC2E30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ACDDE6-E168-1416-4ECA-CEF1BE99B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C5608C-F5AD-680D-D544-2ACBB045E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A0BF00-EEE5-D8CB-F162-46942F3EA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9252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1E7821-73DF-BF81-E97B-9B765DD49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EC27A77-A52B-1477-FDD0-4C57EACE30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A386B5-23F6-0391-1BE5-E2646D61C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F3B11D-EDEE-2076-9AA4-58E499DD1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B78E13-AA39-22A8-4A43-CA8649BB8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8973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50208AC-A27D-8CF6-ACBD-A9CB65B0C1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A712332-4ADD-139C-4BC9-A5D50CB22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BA346D-AE50-E2BF-CDAF-BBAA9FF5B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7555C4-6D1D-FAA1-ADC3-4BE59D7C1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805068-47FA-59DA-BAAF-6676E059C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5642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A8D0DD-37BE-AAAA-4537-25AC0946D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B436A8-1EB6-0F08-70A4-CA8E074E3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F4680B-DC13-86FF-2238-21B659320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A30938-4291-ACF4-1491-52E066F90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D3A489-BD80-AA87-74C7-6EFF0E275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790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436A19-714A-0C75-5F15-839B2F0A3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F824795-C855-AD7C-44D0-C3E0FFBFE8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9CBB10-8799-9D7D-A06B-13001B070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057099-9911-735D-3506-1F12D73AD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431DB3-0C41-0CB2-B90F-A30768EE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8095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72A442-3020-FB29-E987-96B779E1C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3E0229-4B6E-DABD-192E-9CD7FB25C5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2079D98-FCC0-66B5-A170-5FA3A0D7F1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5DED9A-D788-445D-FF9F-4F598B4C6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FFC6DF-CB59-769B-0F02-B8D6C6276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AFD257A-A1B9-6711-9C55-3C8752D5E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5863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887BC9-9A23-79F8-715A-637265273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A7E7F8-0CAA-BF89-C5AE-BD71C1FC5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A2A8F15-4FDC-2E16-D3F5-AF5C3966D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5E38D49-045D-9170-7E03-BD843BDA8F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A83EFB9-CC52-F522-2FE6-A50197A01B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49BC1EE-879B-E30B-2727-492A9F6C2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10EB048-8923-CAAF-C0CE-B3687DD58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89A677A-556D-BE19-9E8A-345E6CC2E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5318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5BFA6F-06F8-5533-9306-1D061D725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C339377-B552-B880-3C7C-3AF4FC003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74AFD92-C310-8A27-9BE3-8BFA53F75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C14410E-88A4-482C-5197-3A12E00C7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2316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C34697B-6F72-37E4-ECDD-498D35EF2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6329D8A-5038-CF36-5F27-782DAE8F2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F31A5B5-E618-95FF-BABB-F1AB97BC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119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8754B4-32B9-3832-44D7-37E501DAA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674BA4-A0CE-8171-FBCD-574C25BBE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47F396-B2C4-1FAF-41C1-9C6C7842C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302C10-905C-4922-6DFD-6E3217670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F6400C7-8F0A-8CBC-7631-D57286DB7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DD8076F-828F-078F-0E60-5BC5AB017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7938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BD8733-B7BC-B666-0ECB-7497D2365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5482C07-AAE3-7235-AFBE-5C6F7194FA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0190095-CEF4-D042-735D-FB3392E26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8F24E00-1972-ED00-560A-675D165D8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3BE226-42ED-FEA7-8DD1-65853F088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61535F-0AD7-1F27-736B-B3193CE09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139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62C8371-D289-5302-C517-7499B567D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831B084-0A26-45FF-B7F2-0B3E90008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F88C74-3579-C9EC-242F-62F9DF3D67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DEF5E7-DF40-4BFD-978C-E6642D963DFF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464B78-9EDB-275E-D178-4A9643F1C5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8FBA99-D1E4-AAE1-CA64-CBACC79CB6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857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1CC47D-67F6-F246-F22A-F7F2F37AD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BD5A23B2-B264-18D2-808F-A103189FAB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347654"/>
              </p:ext>
            </p:extLst>
          </p:nvPr>
        </p:nvGraphicFramePr>
        <p:xfrm>
          <a:off x="226697" y="1246441"/>
          <a:ext cx="11738605" cy="472948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467326">
                  <a:extLst>
                    <a:ext uri="{9D8B030D-6E8A-4147-A177-3AD203B41FA5}">
                      <a16:colId xmlns:a16="http://schemas.microsoft.com/office/drawing/2014/main" val="1652676793"/>
                    </a:ext>
                  </a:extLst>
                </a:gridCol>
                <a:gridCol w="4156300">
                  <a:extLst>
                    <a:ext uri="{9D8B030D-6E8A-4147-A177-3AD203B41FA5}">
                      <a16:colId xmlns:a16="http://schemas.microsoft.com/office/drawing/2014/main" val="3547468021"/>
                    </a:ext>
                  </a:extLst>
                </a:gridCol>
                <a:gridCol w="1724309">
                  <a:extLst>
                    <a:ext uri="{9D8B030D-6E8A-4147-A177-3AD203B41FA5}">
                      <a16:colId xmlns:a16="http://schemas.microsoft.com/office/drawing/2014/main" val="35898309"/>
                    </a:ext>
                  </a:extLst>
                </a:gridCol>
                <a:gridCol w="1456018">
                  <a:extLst>
                    <a:ext uri="{9D8B030D-6E8A-4147-A177-3AD203B41FA5}">
                      <a16:colId xmlns:a16="http://schemas.microsoft.com/office/drawing/2014/main" val="1941796403"/>
                    </a:ext>
                  </a:extLst>
                </a:gridCol>
                <a:gridCol w="1467326">
                  <a:extLst>
                    <a:ext uri="{9D8B030D-6E8A-4147-A177-3AD203B41FA5}">
                      <a16:colId xmlns:a16="http://schemas.microsoft.com/office/drawing/2014/main" val="2803722799"/>
                    </a:ext>
                  </a:extLst>
                </a:gridCol>
                <a:gridCol w="1467326">
                  <a:extLst>
                    <a:ext uri="{9D8B030D-6E8A-4147-A177-3AD203B41FA5}">
                      <a16:colId xmlns:a16="http://schemas.microsoft.com/office/drawing/2014/main" val="20501917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Temps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Méthodes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Moyens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Durée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066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 dirty="0"/>
                        <a:t>Administratif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Connaitre le centre, l’équipe de formation,</a:t>
                      </a:r>
                    </a:p>
                    <a:p>
                      <a:r>
                        <a:rPr lang="fr-FR" sz="1000" dirty="0"/>
                        <a:t>Les examens</a:t>
                      </a:r>
                    </a:p>
                    <a:p>
                      <a:r>
                        <a:rPr lang="fr-FR" sz="1000" dirty="0"/>
                        <a:t>Vérifier les prérequis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Magistrale, débat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000" dirty="0"/>
                        <a:t>Salle de formation</a:t>
                      </a:r>
                    </a:p>
                    <a:p>
                      <a:r>
                        <a:rPr lang="fr-FR" sz="1000" dirty="0"/>
                        <a:t>Livret pédagogique</a:t>
                      </a:r>
                    </a:p>
                    <a:p>
                      <a:r>
                        <a:rPr lang="fr-FR" sz="1000" dirty="0"/>
                        <a:t>Site internet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Durées adaptables en fonction des besoins des apprenants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29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 dirty="0"/>
                        <a:t>Théorie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Connaître la réglementation nécessaire aux réponses de l’examen du permis de conduire.</a:t>
                      </a:r>
                    </a:p>
                    <a:p>
                      <a:r>
                        <a:rPr lang="fr-FR" sz="1000" dirty="0"/>
                        <a:t>Connaître les contenus des fiches de sécurité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Active, magistrale</a:t>
                      </a:r>
                    </a:p>
                    <a:p>
                      <a:endParaRPr lang="fr-FR" sz="1000" dirty="0"/>
                    </a:p>
                    <a:p>
                      <a:r>
                        <a:rPr lang="fr-FR" sz="1000" dirty="0"/>
                        <a:t>Active, magistrale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Salle de formation</a:t>
                      </a:r>
                    </a:p>
                    <a:p>
                      <a:r>
                        <a:rPr lang="fr-FR" sz="1000" dirty="0"/>
                        <a:t>Livret pédagogique</a:t>
                      </a:r>
                    </a:p>
                    <a:p>
                      <a:r>
                        <a:rPr lang="fr-FR" sz="1000" dirty="0"/>
                        <a:t>Site internet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6239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 dirty="0"/>
                        <a:t>Vérifications courantes de sécurité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Connaître les différents socles</a:t>
                      </a:r>
                    </a:p>
                    <a:p>
                      <a:r>
                        <a:rPr lang="fr-FR" sz="1000" dirty="0"/>
                        <a:t>Connaître les différents thèmes</a:t>
                      </a:r>
                    </a:p>
                    <a:p>
                      <a:r>
                        <a:rPr lang="fr-FR" sz="1000" dirty="0"/>
                        <a:t>Savoir réaliser un attelage et un dételage</a:t>
                      </a:r>
                    </a:p>
                    <a:p>
                      <a:r>
                        <a:rPr lang="fr-FR" sz="1000" dirty="0"/>
                        <a:t>Connaître le déroulé de l’examen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Active, démonstrative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Active, démonstrative</a:t>
                      </a:r>
                    </a:p>
                    <a:p>
                      <a:r>
                        <a:rPr lang="fr-FR" sz="1000" dirty="0"/>
                        <a:t>Expérimentale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000" dirty="0"/>
                        <a:t>Véhicule de la catégorie CE</a:t>
                      </a:r>
                    </a:p>
                    <a:p>
                      <a:r>
                        <a:rPr lang="fr-FR" sz="1000" dirty="0"/>
                        <a:t>Site internet</a:t>
                      </a:r>
                    </a:p>
                    <a:p>
                      <a:endParaRPr lang="fr-FR" sz="1000" dirty="0"/>
                    </a:p>
                    <a:p>
                      <a:r>
                        <a:rPr lang="fr-FR" sz="1000" dirty="0"/>
                        <a:t>Documents d’apprentissage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453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 dirty="0"/>
                        <a:t>Maniabilité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Savoir réaliser :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/>
                        <a:t>Une mise à quai (à gauche et à droite)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/>
                        <a:t>Un double changement de files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Démonstrative,</a:t>
                      </a:r>
                    </a:p>
                    <a:p>
                      <a:r>
                        <a:rPr lang="fr-FR" sz="1000" dirty="0"/>
                        <a:t>Active,</a:t>
                      </a:r>
                    </a:p>
                    <a:p>
                      <a:r>
                        <a:rPr lang="fr-FR" sz="1000" dirty="0"/>
                        <a:t>Expérimentale,</a:t>
                      </a:r>
                    </a:p>
                    <a:p>
                      <a:r>
                        <a:rPr lang="fr-FR" sz="1000" dirty="0"/>
                        <a:t>Autonomie,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000" dirty="0"/>
                        <a:t>Véhicule de la catégorie CE</a:t>
                      </a:r>
                    </a:p>
                    <a:p>
                      <a:r>
                        <a:rPr lang="fr-FR" sz="1000" dirty="0"/>
                        <a:t>Site internet</a:t>
                      </a:r>
                    </a:p>
                    <a:p>
                      <a:r>
                        <a:rPr lang="fr-FR" sz="1000" dirty="0"/>
                        <a:t>Pistes fermées, réservées  à la manœuvre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599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 dirty="0"/>
                        <a:t>Évaluation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000" dirty="0"/>
                        <a:t>Savoir réaliser une vérification courante de sécurité sur un ensemble de véhicules affectés au transport de marchandises d’un PTAC supérieur à 3,5T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Évaluation formative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000" dirty="0"/>
                        <a:t>Véhicule de la catégorie CE</a:t>
                      </a:r>
                    </a:p>
                    <a:p>
                      <a:r>
                        <a:rPr lang="fr-FR" sz="1000" dirty="0"/>
                        <a:t>Document d’évaluation.</a:t>
                      </a:r>
                    </a:p>
                    <a:p>
                      <a:r>
                        <a:rPr lang="fr-FR" sz="1000" dirty="0"/>
                        <a:t>Pistes fermées, réservées  à la manœuvre</a:t>
                      </a:r>
                    </a:p>
                    <a:p>
                      <a:r>
                        <a:rPr lang="fr-FR" sz="1000" dirty="0"/>
                        <a:t>Piquets examens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1h par apprenant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332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 dirty="0"/>
                        <a:t>Circulation</a:t>
                      </a:r>
                    </a:p>
                    <a:p>
                      <a:endParaRPr lang="fr-FR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/>
                        <a:t>Maîtriser le maniement d’un ensemble de  véhicules dans un trafic faible ou nul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/>
                        <a:t>Appréhender la route en fonction du gabarit du véhicule dans des conditions normales de circulation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/>
                        <a:t>Circuler dans des conditions difficiles et partager la route avec les autres usagers.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/>
                        <a:t>Pratiquer une conduite autonome, sûre et économique.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Démonstrative,</a:t>
                      </a:r>
                    </a:p>
                    <a:p>
                      <a:r>
                        <a:rPr lang="fr-FR" sz="1000" dirty="0"/>
                        <a:t>Expérimentale,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000" dirty="0"/>
                        <a:t>Véhicule de la catégorie CE</a:t>
                      </a:r>
                    </a:p>
                    <a:p>
                      <a:endParaRPr lang="fr-FR" sz="1000" dirty="0"/>
                    </a:p>
                    <a:p>
                      <a:endParaRPr lang="fr-FR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717751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F65D2052-7261-5DBF-2802-F4D18878098B}"/>
              </a:ext>
            </a:extLst>
          </p:cNvPr>
          <p:cNvSpPr txBox="1"/>
          <p:nvPr/>
        </p:nvSpPr>
        <p:spPr>
          <a:xfrm>
            <a:off x="3484837" y="276894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Programme de formation : Permis CE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A29A9A03-B6FE-360B-6F0A-D28BCCDF6D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4053" y="6100969"/>
            <a:ext cx="362713" cy="313945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5032A7D2-25A6-E1AC-21F8-3D2E0B30985B}"/>
              </a:ext>
            </a:extLst>
          </p:cNvPr>
          <p:cNvSpPr txBox="1"/>
          <p:nvPr/>
        </p:nvSpPr>
        <p:spPr>
          <a:xfrm>
            <a:off x="226697" y="5965553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N° NAF : 8559 A</a:t>
            </a:r>
          </a:p>
          <a:p>
            <a:r>
              <a:rPr lang="fr-FR" sz="800" dirty="0"/>
              <a:t>N° de </a:t>
            </a:r>
            <a:r>
              <a:rPr lang="fr-FR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Siret : 803 202 100 000 35</a:t>
            </a:r>
          </a:p>
          <a:p>
            <a:r>
              <a:rPr lang="fr-FR" sz="800" dirty="0"/>
              <a:t>N° de déclaration d’activité : 53560897856 auprès de la préfecture de la Région Bretagne</a:t>
            </a:r>
          </a:p>
          <a:p>
            <a:r>
              <a:rPr lang="fr-FR" sz="800" dirty="0"/>
              <a:t> </a:t>
            </a:r>
            <a:endParaRPr lang="fr-FR" sz="800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A2D54BA-1D1A-ABF2-1C7E-FF4BFA2B16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1" t="48466" r="13074" b="2426"/>
          <a:stretch>
            <a:fillRect/>
          </a:stretch>
        </p:blipFill>
        <p:spPr>
          <a:xfrm>
            <a:off x="7480676" y="113286"/>
            <a:ext cx="3177062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16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297</Words>
  <Application>Microsoft Office PowerPoint</Application>
  <PresentationFormat>Grand écran</PresentationFormat>
  <Paragraphs>67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gael jeusset</dc:creator>
  <cp:lastModifiedBy>gael jeusset</cp:lastModifiedBy>
  <cp:revision>2</cp:revision>
  <cp:lastPrinted>2026-03-03T14:30:30Z</cp:lastPrinted>
  <dcterms:created xsi:type="dcterms:W3CDTF">2026-03-03T08:00:04Z</dcterms:created>
  <dcterms:modified xsi:type="dcterms:W3CDTF">2026-03-04T07:54:42Z</dcterms:modified>
</cp:coreProperties>
</file>