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CD52F9-8718-8F9A-6625-75F5EFDCF925}" name="gael jeusset" initials="gj" userId="4b7a9b9ab972132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49E424-7D8F-4EE6-93FB-C470C46E2293}" v="29" dt="2023-02-22T10:14:57.9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081" autoAdjust="0"/>
  </p:normalViewPr>
  <p:slideViewPr>
    <p:cSldViewPr snapToGrid="0">
      <p:cViewPr>
        <p:scale>
          <a:sx n="76" d="100"/>
          <a:sy n="76" d="100"/>
        </p:scale>
        <p:origin x="43" y="-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el jeusset" userId="4b7a9b9ab9721322" providerId="LiveId" clId="{3949E424-7D8F-4EE6-93FB-C470C46E2293}"/>
    <pc:docChg chg="undo custSel addSld delSld modSld">
      <pc:chgData name="gael jeusset" userId="4b7a9b9ab9721322" providerId="LiveId" clId="{3949E424-7D8F-4EE6-93FB-C470C46E2293}" dt="2023-02-22T10:14:57.959" v="50"/>
      <pc:docMkLst>
        <pc:docMk/>
      </pc:docMkLst>
      <pc:sldChg chg="addSp delSp modSp mod">
        <pc:chgData name="gael jeusset" userId="4b7a9b9ab9721322" providerId="LiveId" clId="{3949E424-7D8F-4EE6-93FB-C470C46E2293}" dt="2023-02-22T10:14:03.081" v="31" actId="1076"/>
        <pc:sldMkLst>
          <pc:docMk/>
          <pc:sldMk cId="3056832636" sldId="256"/>
        </pc:sldMkLst>
        <pc:picChg chg="del">
          <ac:chgData name="gael jeusset" userId="4b7a9b9ab9721322" providerId="LiveId" clId="{3949E424-7D8F-4EE6-93FB-C470C46E2293}" dt="2023-02-22T10:13:03.590" v="9" actId="478"/>
          <ac:picMkLst>
            <pc:docMk/>
            <pc:sldMk cId="3056832636" sldId="256"/>
            <ac:picMk id="5" creationId="{534F0C22-03D4-C252-710D-9FF8A71E0FF4}"/>
          </ac:picMkLst>
        </pc:picChg>
        <pc:picChg chg="add mod">
          <ac:chgData name="gael jeusset" userId="4b7a9b9ab9721322" providerId="LiveId" clId="{3949E424-7D8F-4EE6-93FB-C470C46E2293}" dt="2023-02-22T10:14:03.081" v="31" actId="1076"/>
          <ac:picMkLst>
            <pc:docMk/>
            <pc:sldMk cId="3056832636" sldId="256"/>
            <ac:picMk id="7" creationId="{68739E8D-5AD5-C0F3-AB85-90B6F171C105}"/>
          </ac:picMkLst>
        </pc:picChg>
      </pc:sldChg>
      <pc:sldChg chg="addSp delSp modSp mod">
        <pc:chgData name="gael jeusset" userId="4b7a9b9ab9721322" providerId="LiveId" clId="{3949E424-7D8F-4EE6-93FB-C470C46E2293}" dt="2023-02-22T10:14:10.248" v="32"/>
        <pc:sldMkLst>
          <pc:docMk/>
          <pc:sldMk cId="1809393525" sldId="257"/>
        </pc:sldMkLst>
        <pc:picChg chg="del">
          <ac:chgData name="gael jeusset" userId="4b7a9b9ab9721322" providerId="LiveId" clId="{3949E424-7D8F-4EE6-93FB-C470C46E2293}" dt="2023-02-22T10:13:05.185" v="10" actId="478"/>
          <ac:picMkLst>
            <pc:docMk/>
            <pc:sldMk cId="1809393525" sldId="257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10.248" v="32"/>
          <ac:picMkLst>
            <pc:docMk/>
            <pc:sldMk cId="1809393525" sldId="257"/>
            <ac:picMk id="7" creationId="{2419DF2F-3884-CAF4-4BF1-DAB231A85423}"/>
          </ac:picMkLst>
        </pc:picChg>
      </pc:sldChg>
      <pc:sldChg chg="addSp delSp modSp mod">
        <pc:chgData name="gael jeusset" userId="4b7a9b9ab9721322" providerId="LiveId" clId="{3949E424-7D8F-4EE6-93FB-C470C46E2293}" dt="2023-02-22T10:14:13.403" v="33"/>
        <pc:sldMkLst>
          <pc:docMk/>
          <pc:sldMk cId="369313580" sldId="258"/>
        </pc:sldMkLst>
        <pc:picChg chg="add mod">
          <ac:chgData name="gael jeusset" userId="4b7a9b9ab9721322" providerId="LiveId" clId="{3949E424-7D8F-4EE6-93FB-C470C46E2293}" dt="2023-02-22T10:14:13.403" v="33"/>
          <ac:picMkLst>
            <pc:docMk/>
            <pc:sldMk cId="369313580" sldId="258"/>
            <ac:picMk id="2" creationId="{18E0610A-07E2-9138-7C55-633FA5C53825}"/>
          </ac:picMkLst>
        </pc:picChg>
        <pc:picChg chg="del">
          <ac:chgData name="gael jeusset" userId="4b7a9b9ab9721322" providerId="LiveId" clId="{3949E424-7D8F-4EE6-93FB-C470C46E2293}" dt="2023-02-22T10:13:07.076" v="11" actId="478"/>
          <ac:picMkLst>
            <pc:docMk/>
            <pc:sldMk cId="369313580" sldId="258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15.610" v="34"/>
        <pc:sldMkLst>
          <pc:docMk/>
          <pc:sldMk cId="1591624522" sldId="259"/>
        </pc:sldMkLst>
        <pc:picChg chg="del">
          <ac:chgData name="gael jeusset" userId="4b7a9b9ab9721322" providerId="LiveId" clId="{3949E424-7D8F-4EE6-93FB-C470C46E2293}" dt="2023-02-22T10:13:08.608" v="12" actId="478"/>
          <ac:picMkLst>
            <pc:docMk/>
            <pc:sldMk cId="1591624522" sldId="259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15.610" v="34"/>
          <ac:picMkLst>
            <pc:docMk/>
            <pc:sldMk cId="1591624522" sldId="259"/>
            <ac:picMk id="8" creationId="{51239E9B-9648-24E4-4B38-5441F6442BBE}"/>
          </ac:picMkLst>
        </pc:picChg>
      </pc:sldChg>
      <pc:sldChg chg="addSp delSp modSp mod">
        <pc:chgData name="gael jeusset" userId="4b7a9b9ab9721322" providerId="LiveId" clId="{3949E424-7D8F-4EE6-93FB-C470C46E2293}" dt="2023-02-22T10:14:18.478" v="35"/>
        <pc:sldMkLst>
          <pc:docMk/>
          <pc:sldMk cId="1733278171" sldId="260"/>
        </pc:sldMkLst>
        <pc:picChg chg="del">
          <ac:chgData name="gael jeusset" userId="4b7a9b9ab9721322" providerId="LiveId" clId="{3949E424-7D8F-4EE6-93FB-C470C46E2293}" dt="2023-02-22T10:13:10.182" v="13" actId="478"/>
          <ac:picMkLst>
            <pc:docMk/>
            <pc:sldMk cId="1733278171" sldId="260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18.478" v="35"/>
          <ac:picMkLst>
            <pc:docMk/>
            <pc:sldMk cId="1733278171" sldId="260"/>
            <ac:picMk id="10" creationId="{C2A29955-C403-19DA-97EE-E2D5BF4D9872}"/>
          </ac:picMkLst>
        </pc:picChg>
      </pc:sldChg>
      <pc:sldChg chg="addSp delSp modSp mod">
        <pc:chgData name="gael jeusset" userId="4b7a9b9ab9721322" providerId="LiveId" clId="{3949E424-7D8F-4EE6-93FB-C470C46E2293}" dt="2023-02-22T10:14:20.826" v="36"/>
        <pc:sldMkLst>
          <pc:docMk/>
          <pc:sldMk cId="4285159476" sldId="261"/>
        </pc:sldMkLst>
        <pc:picChg chg="add mod">
          <ac:chgData name="gael jeusset" userId="4b7a9b9ab9721322" providerId="LiveId" clId="{3949E424-7D8F-4EE6-93FB-C470C46E2293}" dt="2023-02-22T10:14:20.826" v="36"/>
          <ac:picMkLst>
            <pc:docMk/>
            <pc:sldMk cId="4285159476" sldId="261"/>
            <ac:picMk id="2" creationId="{FDE0CE24-1962-E82D-77A1-B507D3F72EB3}"/>
          </ac:picMkLst>
        </pc:picChg>
        <pc:picChg chg="del">
          <ac:chgData name="gael jeusset" userId="4b7a9b9ab9721322" providerId="LiveId" clId="{3949E424-7D8F-4EE6-93FB-C470C46E2293}" dt="2023-02-22T10:13:11.987" v="14" actId="478"/>
          <ac:picMkLst>
            <pc:docMk/>
            <pc:sldMk cId="4285159476" sldId="261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22.801" v="37"/>
        <pc:sldMkLst>
          <pc:docMk/>
          <pc:sldMk cId="1842587340" sldId="262"/>
        </pc:sldMkLst>
        <pc:picChg chg="add mod">
          <ac:chgData name="gael jeusset" userId="4b7a9b9ab9721322" providerId="LiveId" clId="{3949E424-7D8F-4EE6-93FB-C470C46E2293}" dt="2023-02-22T10:14:22.801" v="37"/>
          <ac:picMkLst>
            <pc:docMk/>
            <pc:sldMk cId="1842587340" sldId="262"/>
            <ac:picMk id="2" creationId="{6EE3213D-82BF-36F3-841C-494ADBA485C6}"/>
          </ac:picMkLst>
        </pc:picChg>
        <pc:picChg chg="del">
          <ac:chgData name="gael jeusset" userId="4b7a9b9ab9721322" providerId="LiveId" clId="{3949E424-7D8F-4EE6-93FB-C470C46E2293}" dt="2023-02-22T10:13:13.844" v="15" actId="478"/>
          <ac:picMkLst>
            <pc:docMk/>
            <pc:sldMk cId="1842587340" sldId="262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27.956" v="38"/>
        <pc:sldMkLst>
          <pc:docMk/>
          <pc:sldMk cId="2025788593" sldId="263"/>
        </pc:sldMkLst>
        <pc:picChg chg="add mod">
          <ac:chgData name="gael jeusset" userId="4b7a9b9ab9721322" providerId="LiveId" clId="{3949E424-7D8F-4EE6-93FB-C470C46E2293}" dt="2023-02-22T10:14:27.956" v="38"/>
          <ac:picMkLst>
            <pc:docMk/>
            <pc:sldMk cId="2025788593" sldId="263"/>
            <ac:picMk id="2" creationId="{45C72532-B1EB-2CC1-2C90-091F6BDBA4B8}"/>
          </ac:picMkLst>
        </pc:picChg>
        <pc:picChg chg="del">
          <ac:chgData name="gael jeusset" userId="4b7a9b9ab9721322" providerId="LiveId" clId="{3949E424-7D8F-4EE6-93FB-C470C46E2293}" dt="2023-02-22T10:13:17.834" v="16" actId="478"/>
          <ac:picMkLst>
            <pc:docMk/>
            <pc:sldMk cId="2025788593" sldId="263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30.084" v="39"/>
        <pc:sldMkLst>
          <pc:docMk/>
          <pc:sldMk cId="2825329551" sldId="264"/>
        </pc:sldMkLst>
        <pc:picChg chg="add mod">
          <ac:chgData name="gael jeusset" userId="4b7a9b9ab9721322" providerId="LiveId" clId="{3949E424-7D8F-4EE6-93FB-C470C46E2293}" dt="2023-02-22T10:14:30.084" v="39"/>
          <ac:picMkLst>
            <pc:docMk/>
            <pc:sldMk cId="2825329551" sldId="264"/>
            <ac:picMk id="3" creationId="{BE3D0909-1197-D280-026C-0CF6C24CA12E}"/>
          </ac:picMkLst>
        </pc:picChg>
        <pc:picChg chg="del">
          <ac:chgData name="gael jeusset" userId="4b7a9b9ab9721322" providerId="LiveId" clId="{3949E424-7D8F-4EE6-93FB-C470C46E2293}" dt="2023-02-22T10:13:19.380" v="17" actId="478"/>
          <ac:picMkLst>
            <pc:docMk/>
            <pc:sldMk cId="2825329551" sldId="264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32.011" v="40"/>
        <pc:sldMkLst>
          <pc:docMk/>
          <pc:sldMk cId="2754734758" sldId="265"/>
        </pc:sldMkLst>
        <pc:picChg chg="del">
          <ac:chgData name="gael jeusset" userId="4b7a9b9ab9721322" providerId="LiveId" clId="{3949E424-7D8F-4EE6-93FB-C470C46E2293}" dt="2023-02-22T10:13:21.001" v="18" actId="478"/>
          <ac:picMkLst>
            <pc:docMk/>
            <pc:sldMk cId="2754734758" sldId="265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32.011" v="40"/>
          <ac:picMkLst>
            <pc:docMk/>
            <pc:sldMk cId="2754734758" sldId="265"/>
            <ac:picMk id="11" creationId="{6E3F16D7-F02D-7533-B753-EB88EE3BDD2B}"/>
          </ac:picMkLst>
        </pc:picChg>
      </pc:sldChg>
      <pc:sldChg chg="addSp delSp modSp mod">
        <pc:chgData name="gael jeusset" userId="4b7a9b9ab9721322" providerId="LiveId" clId="{3949E424-7D8F-4EE6-93FB-C470C46E2293}" dt="2023-02-22T10:14:34.650" v="41"/>
        <pc:sldMkLst>
          <pc:docMk/>
          <pc:sldMk cId="935900446" sldId="266"/>
        </pc:sldMkLst>
        <pc:picChg chg="del">
          <ac:chgData name="gael jeusset" userId="4b7a9b9ab9721322" providerId="LiveId" clId="{3949E424-7D8F-4EE6-93FB-C470C46E2293}" dt="2023-02-22T10:13:23.024" v="19" actId="478"/>
          <ac:picMkLst>
            <pc:docMk/>
            <pc:sldMk cId="935900446" sldId="266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34.650" v="41"/>
          <ac:picMkLst>
            <pc:docMk/>
            <pc:sldMk cId="935900446" sldId="266"/>
            <ac:picMk id="26" creationId="{87745931-3828-FC3F-179C-F3001D38E481}"/>
          </ac:picMkLst>
        </pc:picChg>
      </pc:sldChg>
      <pc:sldChg chg="addSp delSp modSp mod">
        <pc:chgData name="gael jeusset" userId="4b7a9b9ab9721322" providerId="LiveId" clId="{3949E424-7D8F-4EE6-93FB-C470C46E2293}" dt="2023-02-22T10:14:36.996" v="42"/>
        <pc:sldMkLst>
          <pc:docMk/>
          <pc:sldMk cId="1303983333" sldId="269"/>
        </pc:sldMkLst>
        <pc:picChg chg="del">
          <ac:chgData name="gael jeusset" userId="4b7a9b9ab9721322" providerId="LiveId" clId="{3949E424-7D8F-4EE6-93FB-C470C46E2293}" dt="2023-02-22T10:13:24.799" v="20" actId="478"/>
          <ac:picMkLst>
            <pc:docMk/>
            <pc:sldMk cId="1303983333" sldId="269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36.996" v="42"/>
          <ac:picMkLst>
            <pc:docMk/>
            <pc:sldMk cId="1303983333" sldId="269"/>
            <ac:picMk id="57" creationId="{F9A97D27-92FB-7CA9-1909-0B9C6459C849}"/>
          </ac:picMkLst>
        </pc:picChg>
      </pc:sldChg>
      <pc:sldChg chg="addSp delSp modSp mod">
        <pc:chgData name="gael jeusset" userId="4b7a9b9ab9721322" providerId="LiveId" clId="{3949E424-7D8F-4EE6-93FB-C470C46E2293}" dt="2023-02-22T10:14:39.127" v="43"/>
        <pc:sldMkLst>
          <pc:docMk/>
          <pc:sldMk cId="328298285" sldId="270"/>
        </pc:sldMkLst>
        <pc:picChg chg="del">
          <ac:chgData name="gael jeusset" userId="4b7a9b9ab9721322" providerId="LiveId" clId="{3949E424-7D8F-4EE6-93FB-C470C46E2293}" dt="2023-02-22T10:13:26.726" v="21" actId="478"/>
          <ac:picMkLst>
            <pc:docMk/>
            <pc:sldMk cId="328298285" sldId="270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39.127" v="43"/>
          <ac:picMkLst>
            <pc:docMk/>
            <pc:sldMk cId="328298285" sldId="270"/>
            <ac:picMk id="7" creationId="{7846A279-F467-6C88-CBC6-7BB33BE9715A}"/>
          </ac:picMkLst>
        </pc:picChg>
      </pc:sldChg>
      <pc:sldChg chg="addSp delSp modSp mod">
        <pc:chgData name="gael jeusset" userId="4b7a9b9ab9721322" providerId="LiveId" clId="{3949E424-7D8F-4EE6-93FB-C470C46E2293}" dt="2023-02-22T10:14:43.126" v="44"/>
        <pc:sldMkLst>
          <pc:docMk/>
          <pc:sldMk cId="176410482" sldId="271"/>
        </pc:sldMkLst>
        <pc:picChg chg="del">
          <ac:chgData name="gael jeusset" userId="4b7a9b9ab9721322" providerId="LiveId" clId="{3949E424-7D8F-4EE6-93FB-C470C46E2293}" dt="2023-02-22T10:12:41.205" v="0" actId="478"/>
          <ac:picMkLst>
            <pc:docMk/>
            <pc:sldMk cId="176410482" sldId="271"/>
            <ac:picMk id="5" creationId="{8EC63E3C-F70B-24AF-29DA-42CECACE4074}"/>
          </ac:picMkLst>
        </pc:picChg>
        <pc:picChg chg="add mod">
          <ac:chgData name="gael jeusset" userId="4b7a9b9ab9721322" providerId="LiveId" clId="{3949E424-7D8F-4EE6-93FB-C470C46E2293}" dt="2023-02-22T10:14:43.126" v="44"/>
          <ac:picMkLst>
            <pc:docMk/>
            <pc:sldMk cId="176410482" sldId="271"/>
            <ac:picMk id="7" creationId="{780765F7-E8EE-8508-1420-1B5115B8B34B}"/>
          </ac:picMkLst>
        </pc:picChg>
      </pc:sldChg>
      <pc:sldChg chg="addSp delSp modSp mod">
        <pc:chgData name="gael jeusset" userId="4b7a9b9ab9721322" providerId="LiveId" clId="{3949E424-7D8F-4EE6-93FB-C470C46E2293}" dt="2023-02-22T10:14:45.324" v="45"/>
        <pc:sldMkLst>
          <pc:docMk/>
          <pc:sldMk cId="214426662" sldId="272"/>
        </pc:sldMkLst>
        <pc:picChg chg="add mod">
          <ac:chgData name="gael jeusset" userId="4b7a9b9ab9721322" providerId="LiveId" clId="{3949E424-7D8F-4EE6-93FB-C470C46E2293}" dt="2023-02-22T10:14:45.324" v="45"/>
          <ac:picMkLst>
            <pc:docMk/>
            <pc:sldMk cId="214426662" sldId="272"/>
            <ac:picMk id="2" creationId="{0120053B-EB96-701B-2E79-86867A3FBB3B}"/>
          </ac:picMkLst>
        </pc:picChg>
        <pc:picChg chg="del">
          <ac:chgData name="gael jeusset" userId="4b7a9b9ab9721322" providerId="LiveId" clId="{3949E424-7D8F-4EE6-93FB-C470C46E2293}" dt="2023-02-22T10:12:43.001" v="1" actId="478"/>
          <ac:picMkLst>
            <pc:docMk/>
            <pc:sldMk cId="214426662" sldId="272"/>
            <ac:picMk id="5" creationId="{8EC63E3C-F70B-24AF-29DA-42CECACE4074}"/>
          </ac:picMkLst>
        </pc:picChg>
      </pc:sldChg>
      <pc:sldChg chg="addSp delSp modSp add del mod">
        <pc:chgData name="gael jeusset" userId="4b7a9b9ab9721322" providerId="LiveId" clId="{3949E424-7D8F-4EE6-93FB-C470C46E2293}" dt="2023-02-22T10:14:47.355" v="46"/>
        <pc:sldMkLst>
          <pc:docMk/>
          <pc:sldMk cId="73082011" sldId="273"/>
        </pc:sldMkLst>
        <pc:picChg chg="add mod">
          <ac:chgData name="gael jeusset" userId="4b7a9b9ab9721322" providerId="LiveId" clId="{3949E424-7D8F-4EE6-93FB-C470C46E2293}" dt="2023-02-22T10:14:47.355" v="46"/>
          <ac:picMkLst>
            <pc:docMk/>
            <pc:sldMk cId="73082011" sldId="273"/>
            <ac:picMk id="2" creationId="{6C5565DC-8A12-3B47-1BE6-C60B755A69F8}"/>
          </ac:picMkLst>
        </pc:picChg>
        <pc:picChg chg="del">
          <ac:chgData name="gael jeusset" userId="4b7a9b9ab9721322" providerId="LiveId" clId="{3949E424-7D8F-4EE6-93FB-C470C46E2293}" dt="2023-02-22T10:12:48.902" v="4" actId="478"/>
          <ac:picMkLst>
            <pc:docMk/>
            <pc:sldMk cId="73082011" sldId="273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49.863" v="47"/>
        <pc:sldMkLst>
          <pc:docMk/>
          <pc:sldMk cId="2840005931" sldId="274"/>
        </pc:sldMkLst>
        <pc:picChg chg="add mod">
          <ac:chgData name="gael jeusset" userId="4b7a9b9ab9721322" providerId="LiveId" clId="{3949E424-7D8F-4EE6-93FB-C470C46E2293}" dt="2023-02-22T10:14:49.863" v="47"/>
          <ac:picMkLst>
            <pc:docMk/>
            <pc:sldMk cId="2840005931" sldId="274"/>
            <ac:picMk id="2" creationId="{B58E2ED5-E65C-466C-B644-D68BD184FE20}"/>
          </ac:picMkLst>
        </pc:picChg>
        <pc:picChg chg="del">
          <ac:chgData name="gael jeusset" userId="4b7a9b9ab9721322" providerId="LiveId" clId="{3949E424-7D8F-4EE6-93FB-C470C46E2293}" dt="2023-02-22T10:12:51.069" v="5" actId="478"/>
          <ac:picMkLst>
            <pc:docMk/>
            <pc:sldMk cId="2840005931" sldId="274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51.863" v="48"/>
        <pc:sldMkLst>
          <pc:docMk/>
          <pc:sldMk cId="116975660" sldId="275"/>
        </pc:sldMkLst>
        <pc:picChg chg="add mod">
          <ac:chgData name="gael jeusset" userId="4b7a9b9ab9721322" providerId="LiveId" clId="{3949E424-7D8F-4EE6-93FB-C470C46E2293}" dt="2023-02-22T10:14:51.863" v="48"/>
          <ac:picMkLst>
            <pc:docMk/>
            <pc:sldMk cId="116975660" sldId="275"/>
            <ac:picMk id="2" creationId="{E05939E2-029A-0391-E02A-83A64EA6FE59}"/>
          </ac:picMkLst>
        </pc:picChg>
        <pc:picChg chg="del">
          <ac:chgData name="gael jeusset" userId="4b7a9b9ab9721322" providerId="LiveId" clId="{3949E424-7D8F-4EE6-93FB-C470C46E2293}" dt="2023-02-22T10:12:53.680" v="6" actId="478"/>
          <ac:picMkLst>
            <pc:docMk/>
            <pc:sldMk cId="116975660" sldId="275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54.038" v="49"/>
        <pc:sldMkLst>
          <pc:docMk/>
          <pc:sldMk cId="2670471122" sldId="276"/>
        </pc:sldMkLst>
        <pc:picChg chg="add mod">
          <ac:chgData name="gael jeusset" userId="4b7a9b9ab9721322" providerId="LiveId" clId="{3949E424-7D8F-4EE6-93FB-C470C46E2293}" dt="2023-02-22T10:14:54.038" v="49"/>
          <ac:picMkLst>
            <pc:docMk/>
            <pc:sldMk cId="2670471122" sldId="276"/>
            <ac:picMk id="2" creationId="{8152ECC8-50DA-4CE5-8373-88EE4C21A727}"/>
          </ac:picMkLst>
        </pc:picChg>
        <pc:picChg chg="del">
          <ac:chgData name="gael jeusset" userId="4b7a9b9ab9721322" providerId="LiveId" clId="{3949E424-7D8F-4EE6-93FB-C470C46E2293}" dt="2023-02-22T10:12:55.967" v="7" actId="478"/>
          <ac:picMkLst>
            <pc:docMk/>
            <pc:sldMk cId="2670471122" sldId="276"/>
            <ac:picMk id="5" creationId="{8EC63E3C-F70B-24AF-29DA-42CECACE4074}"/>
          </ac:picMkLst>
        </pc:picChg>
      </pc:sldChg>
      <pc:sldChg chg="addSp delSp modSp mod">
        <pc:chgData name="gael jeusset" userId="4b7a9b9ab9721322" providerId="LiveId" clId="{3949E424-7D8F-4EE6-93FB-C470C46E2293}" dt="2023-02-22T10:14:57.959" v="50"/>
        <pc:sldMkLst>
          <pc:docMk/>
          <pc:sldMk cId="193265675" sldId="277"/>
        </pc:sldMkLst>
        <pc:picChg chg="add mod">
          <ac:chgData name="gael jeusset" userId="4b7a9b9ab9721322" providerId="LiveId" clId="{3949E424-7D8F-4EE6-93FB-C470C46E2293}" dt="2023-02-22T10:14:57.959" v="50"/>
          <ac:picMkLst>
            <pc:docMk/>
            <pc:sldMk cId="193265675" sldId="277"/>
            <ac:picMk id="2" creationId="{532BCFA3-52EE-D9E5-8252-59096EC1F449}"/>
          </ac:picMkLst>
        </pc:picChg>
        <pc:picChg chg="del">
          <ac:chgData name="gael jeusset" userId="4b7a9b9ab9721322" providerId="LiveId" clId="{3949E424-7D8F-4EE6-93FB-C470C46E2293}" dt="2023-02-22T10:12:58.413" v="8" actId="478"/>
          <ac:picMkLst>
            <pc:docMk/>
            <pc:sldMk cId="193265675" sldId="277"/>
            <ac:picMk id="5" creationId="{8EC63E3C-F70B-24AF-29DA-42CECACE407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41669-0312-44B3-A2D3-BA0DFA98C2C0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62B1A5-82B5-48A9-AA94-372C3F9422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311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800" dirty="0">
                <a:effectLst/>
                <a:latin typeface="Segoe UI" panose="020B0502040204020203" pitchFamily="34" charset="0"/>
              </a:rPr>
              <a:t>Prévoir: </a:t>
            </a:r>
            <a:br>
              <a:rPr lang="fr-FR" sz="1800" dirty="0">
                <a:effectLst/>
                <a:latin typeface="Segoe UI" panose="020B0502040204020203" pitchFamily="34" charset="0"/>
              </a:rPr>
            </a:br>
            <a:r>
              <a:rPr lang="fr-FR" sz="1800" dirty="0">
                <a:effectLst/>
                <a:latin typeface="Segoe UI" panose="020B0502040204020203" pitchFamily="34" charset="0"/>
              </a:rPr>
              <a:t>Vérification vidéo.</a:t>
            </a:r>
            <a:br>
              <a:rPr lang="fr-FR" sz="1800" dirty="0">
                <a:effectLst/>
                <a:latin typeface="Segoe UI" panose="020B0502040204020203" pitchFamily="34" charset="0"/>
              </a:rPr>
            </a:br>
            <a:r>
              <a:rPr lang="fr-FR" sz="1800" dirty="0">
                <a:effectLst/>
                <a:latin typeface="Segoe UI" panose="020B0502040204020203" pitchFamily="34" charset="0"/>
              </a:rPr>
              <a:t>Grille d'évaluation papier par apprenant</a:t>
            </a:r>
            <a:br>
              <a:rPr lang="fr-FR" sz="1800" dirty="0">
                <a:effectLst/>
                <a:latin typeface="Segoe UI" panose="020B0502040204020203" pitchFamily="34" charset="0"/>
              </a:rPr>
            </a:br>
            <a:r>
              <a:rPr lang="fr-FR" sz="1800" dirty="0">
                <a:effectLst/>
                <a:latin typeface="Segoe UI" panose="020B0502040204020203" pitchFamily="34" charset="0"/>
              </a:rPr>
              <a:t>Organisation de la base de données (à faire) centre de ressources</a:t>
            </a:r>
            <a:br>
              <a:rPr lang="fr-FR" sz="1800" dirty="0">
                <a:effectLst/>
                <a:latin typeface="Segoe UI" panose="020B0502040204020203" pitchFamily="34" charset="0"/>
              </a:rPr>
            </a:br>
            <a:r>
              <a:rPr lang="fr-FR" sz="1800" dirty="0">
                <a:effectLst/>
                <a:latin typeface="Segoe UI" panose="020B0502040204020203" pitchFamily="34" charset="0"/>
              </a:rPr>
              <a:t>Un guide de l'évaluation groupe lourd papier.</a:t>
            </a:r>
            <a:endParaRPr lang="fr-FR" sz="1800" dirty="0">
              <a:effectLst/>
              <a:latin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2B1A5-82B5-48A9-AA94-372C3F94224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496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62B1A5-82B5-48A9-AA94-372C3F94224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198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F37EA7-466B-49EF-1755-89AF731C3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D857E89-4E9E-905D-20A0-504E457AD3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6C07AA-52F0-19AE-14FA-ADD7A1CD7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E8EE00-9710-62BB-B183-827DBDAE0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A8E84E4-D320-375A-801A-C33F7051C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661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F3C0D3-7609-BFE1-44B4-1B9BFDBFA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2C1490-DD85-57D5-1972-1008430F2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8689C7-52BF-2FE1-EDB7-FB09F9599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5F826B-0027-A001-0E48-B64294760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295BC2-EEBA-28E3-5CE2-773589F74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407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C8637A-9E36-227B-C080-DE47EAD98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202E2D-0E9E-EBF5-53BE-6DDC9D330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8C9D4D-C020-DF20-E35C-9563D0807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E254BEB-C349-E855-7872-B35AE9C13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A4CB80-D523-E8CE-ADFC-911CEFF3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58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687244-95A0-EEB9-9CD2-1086C8927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4759D0F-B807-E7F8-86F8-EA0CCCA95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342A5B1-30B4-57C9-416A-742EE291E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79496C-5EC9-1CD9-43EC-6B8358644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A391C5E-D6C4-ADDF-813E-5EFCDF722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4E65A9A-882B-9E7F-7723-C694DF104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188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38867D-BC90-331B-481E-B99683CF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C770DA-F195-22B5-9F99-A9C258463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CD23FF-245D-48F4-B040-06A8E8643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F3E19BC-224C-109C-8075-B33C2C335F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A1FBBA9-7DCB-57D3-C212-A43FDDA79C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D09CCD-3193-294D-F40B-67B393E5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D3C266C-6630-27AC-14B8-4D111F036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25CCCCE-F4D4-ABC2-B36F-3F7808B11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2425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4BD0AB-62A8-E55E-1AF0-B0DBF12C9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3C56DA0-D623-154E-2C9A-10CDD6499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578BF74-2F0A-15A6-9D95-F8345B0DC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3F77F0-D521-6DB9-25F2-730AC920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780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FB4651F-79DE-79CA-5B7C-16D2C7F7F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C268B01-F0FF-2949-33B2-B45115FAF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56CB78-D014-7598-002F-8E8774C9F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5778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B11F8C-C8D7-8A65-F3D8-9913CCEB5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36F8B0-F496-472C-2960-13487DD92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3717DDC-483C-99D1-2FEF-1CFCFE4354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D3EE3CD-DE58-CA7E-9703-85CB197F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80C69C6-3FE1-0D17-32F8-0D1176537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982256-3C1C-527C-8D48-1DCDD9D48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77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D775F9-4090-89B5-B96C-387455A97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C18C94-DBCD-CED0-8CD3-866F819DBF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4B42DC4-6CF2-8E2A-29E5-DA544074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EA47521-7044-F051-84A7-7FDD28E10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C4A6F20-A1C0-9239-0F2E-DC827D39A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F2A362A-56E0-BFAC-3DB9-98A9F9035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839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087E6D-C5A1-EA4F-D336-E946B123F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8F055CE-59D3-33C5-0C85-FCE621357E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17F0D7-94EB-E6F0-C4DD-BBE987D3F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F266B2-4721-2927-9110-B9D45E497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2D2DFD-8296-C69B-2B90-2D7BA3FA5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92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F59FC43-C689-431B-ADF3-39C5A3BE7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229FDA-8936-7112-6617-2C397B19E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72CD17C-92EF-38DA-7F37-0B4183E81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A3500A-D027-5E84-AE9F-C1AEC8259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E83BA8-29C4-362E-9281-A1D586A1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91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BE25A3-0ADE-C21D-A7E0-714D6367B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A4E328-EF30-ED51-653A-575933017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2809BB-1FAE-51DB-F5A4-75397CB8F2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D9789-C735-41C9-94EC-15B5372F3155}" type="datetimeFigureOut">
              <a:rPr lang="fr-FR" smtClean="0"/>
              <a:t>22/02/2023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428F06-4E50-1C9E-4BF8-72C6A27FAA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BF239E-105A-CDEA-6D02-D1F218EC9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346DC-4089-464B-B9AB-4465BA02012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235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2655C2D2-8E0B-DBD8-522D-294BE9FA0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46EF95DA-2EA6-8115-4ED9-C1E05AB0BD3B}"/>
              </a:ext>
            </a:extLst>
          </p:cNvPr>
          <p:cNvSpPr txBox="1"/>
          <p:nvPr/>
        </p:nvSpPr>
        <p:spPr>
          <a:xfrm>
            <a:off x="2990703" y="3105834"/>
            <a:ext cx="632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L’IESM: </a:t>
            </a:r>
            <a:r>
              <a:rPr lang="fr-FR" b="0" i="0" dirty="0">
                <a:effectLst/>
                <a:latin typeface="arial" panose="020B0604020202020204" pitchFamily="34" charset="0"/>
              </a:rPr>
              <a:t>Interrogation Ecrite sur la Sécurité et les Manœuvres</a:t>
            </a:r>
            <a:endParaRPr lang="fr-FR" dirty="0"/>
          </a:p>
        </p:txBody>
      </p:sp>
      <p:pic>
        <p:nvPicPr>
          <p:cNvPr id="7" name="Picture 2" descr="Accueil">
            <a:extLst>
              <a:ext uri="{FF2B5EF4-FFF2-40B4-BE49-F238E27FC236}">
                <a16:creationId xmlns:a16="http://schemas.microsoft.com/office/drawing/2014/main" id="{68739E8D-5AD5-C0F3-AB85-90B6F171C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6832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EB90DB-981A-B1CC-A17B-A9BC7A018CB6}"/>
              </a:ext>
            </a:extLst>
          </p:cNvPr>
          <p:cNvSpPr txBox="1"/>
          <p:nvPr/>
        </p:nvSpPr>
        <p:spPr>
          <a:xfrm>
            <a:off x="5139562" y="3213989"/>
            <a:ext cx="63259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Durée : 30 minutes</a:t>
            </a:r>
          </a:p>
          <a:p>
            <a:r>
              <a:rPr lang="fr-FR" dirty="0"/>
              <a:t>Examinateurs: 2 jurys professionnels</a:t>
            </a:r>
          </a:p>
        </p:txBody>
      </p:sp>
      <p:pic>
        <p:nvPicPr>
          <p:cNvPr id="7" name="Picture 2" descr="Accueil">
            <a:extLst>
              <a:ext uri="{FF2B5EF4-FFF2-40B4-BE49-F238E27FC236}">
                <a16:creationId xmlns:a16="http://schemas.microsoft.com/office/drawing/2014/main" id="{2419DF2F-3884-CAF4-4BF1-DAB231A85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393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EB90DB-981A-B1CC-A17B-A9BC7A018CB6}"/>
              </a:ext>
            </a:extLst>
          </p:cNvPr>
          <p:cNvSpPr txBox="1"/>
          <p:nvPr/>
        </p:nvSpPr>
        <p:spPr>
          <a:xfrm>
            <a:off x="3521644" y="3086169"/>
            <a:ext cx="63259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Accueil, présentation et vérifications administratives: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dirty="0"/>
              <a:t>Permis de conduire.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dirty="0"/>
              <a:t>Carte d’identité.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dirty="0"/>
              <a:t>Convocation.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dirty="0"/>
              <a:t>Fiche individuelle de suivi.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fr-FR" dirty="0"/>
              <a:t>Livret d’apprentissage.</a:t>
            </a:r>
          </a:p>
          <a:p>
            <a:r>
              <a:rPr lang="fr-FR" dirty="0"/>
              <a:t> </a:t>
            </a:r>
          </a:p>
        </p:txBody>
      </p:sp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18E0610A-07E2-9138-7C55-633FA5C538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313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FEB90DB-981A-B1CC-A17B-A9BC7A018CB6}"/>
              </a:ext>
            </a:extLst>
          </p:cNvPr>
          <p:cNvSpPr txBox="1"/>
          <p:nvPr/>
        </p:nvSpPr>
        <p:spPr>
          <a:xfrm>
            <a:off x="2990703" y="3105834"/>
            <a:ext cx="632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Tirage au sort de la piste de manœuvre parmi 4 possibilités.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90B3DA0-FB03-3949-7132-662E999208A0}"/>
              </a:ext>
            </a:extLst>
          </p:cNvPr>
          <p:cNvSpPr txBox="1"/>
          <p:nvPr/>
        </p:nvSpPr>
        <p:spPr>
          <a:xfrm>
            <a:off x="2933046" y="3783527"/>
            <a:ext cx="6325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Mise en place de la piste de manœuvre avec les piquets examen.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5939026-5FA1-B704-76AD-B1703443B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040" y="2721527"/>
            <a:ext cx="1483762" cy="2124000"/>
          </a:xfrm>
          <a:prstGeom prst="rect">
            <a:avLst/>
          </a:prstGeom>
        </p:spPr>
      </p:pic>
      <p:pic>
        <p:nvPicPr>
          <p:cNvPr id="8" name="Picture 2" descr="Accueil">
            <a:extLst>
              <a:ext uri="{FF2B5EF4-FFF2-40B4-BE49-F238E27FC236}">
                <a16:creationId xmlns:a16="http://schemas.microsoft.com/office/drawing/2014/main" id="{51239E9B-9648-24E4-4B38-5441F6442B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624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139A86-FAD4-0E91-7608-8A702A10BF24}"/>
              </a:ext>
            </a:extLst>
          </p:cNvPr>
          <p:cNvSpPr txBox="1"/>
          <p:nvPr/>
        </p:nvSpPr>
        <p:spPr>
          <a:xfrm>
            <a:off x="4444348" y="2767527"/>
            <a:ext cx="63259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Pendant votre examen, les jurys rempliront ce document.</a:t>
            </a:r>
          </a:p>
          <a:p>
            <a:endParaRPr lang="fr-FR" dirty="0"/>
          </a:p>
          <a:p>
            <a:r>
              <a:rPr lang="fr-FR" dirty="0"/>
              <a:t>C’est la grille d’évaluation.</a:t>
            </a:r>
          </a:p>
          <a:p>
            <a:endParaRPr lang="fr-FR" dirty="0"/>
          </a:p>
          <a:p>
            <a:r>
              <a:rPr lang="fr-FR" dirty="0"/>
              <a:t>Pour la remplir, les jurys suivront le guide de l’évaluateur qui se trouve sur la banque de données.</a:t>
            </a:r>
          </a:p>
          <a:p>
            <a:endParaRPr lang="fr-FR" dirty="0"/>
          </a:p>
          <a:p>
            <a:r>
              <a:rPr lang="fr-FR" dirty="0"/>
              <a:t>Elle organise votre examen.</a:t>
            </a:r>
          </a:p>
          <a:p>
            <a:endParaRPr lang="fr-FR" dirty="0"/>
          </a:p>
          <a:p>
            <a:r>
              <a:rPr lang="fr-FR" dirty="0"/>
              <a:t>Elle comporte un total de 21 points</a:t>
            </a:r>
          </a:p>
          <a:p>
            <a:endParaRPr lang="fr-FR" dirty="0"/>
          </a:p>
          <a:p>
            <a:r>
              <a:rPr lang="fr-FR" dirty="0"/>
              <a:t>Pour être reçu, vous devez atteindre le seuil de </a:t>
            </a:r>
            <a:r>
              <a:rPr lang="fr-FR" b="1" dirty="0"/>
              <a:t>17 points.</a:t>
            </a:r>
          </a:p>
        </p:txBody>
      </p:sp>
      <p:pic>
        <p:nvPicPr>
          <p:cNvPr id="10" name="Picture 2" descr="Accueil">
            <a:extLst>
              <a:ext uri="{FF2B5EF4-FFF2-40B4-BE49-F238E27FC236}">
                <a16:creationId xmlns:a16="http://schemas.microsoft.com/office/drawing/2014/main" id="{C2A29955-C403-19DA-97EE-E2D5BF4D98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27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42CB7C-30AB-B88C-DB39-B6194E439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94" r="50000" b="78834"/>
          <a:stretch/>
        </p:blipFill>
        <p:spPr>
          <a:xfrm>
            <a:off x="64791" y="1869190"/>
            <a:ext cx="4379557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139A86-FAD4-0E91-7608-8A702A10BF24}"/>
              </a:ext>
            </a:extLst>
          </p:cNvPr>
          <p:cNvSpPr txBox="1"/>
          <p:nvPr/>
        </p:nvSpPr>
        <p:spPr>
          <a:xfrm>
            <a:off x="4444348" y="2530151"/>
            <a:ext cx="632590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Première étape:</a:t>
            </a:r>
          </a:p>
          <a:p>
            <a:r>
              <a:rPr lang="fr-FR" dirty="0"/>
              <a:t>Les questions écrites.</a:t>
            </a:r>
          </a:p>
          <a:p>
            <a:r>
              <a:rPr lang="fr-FR" dirty="0"/>
              <a:t>En salle. Durée: 6 minutes.</a:t>
            </a:r>
          </a:p>
          <a:p>
            <a:endParaRPr lang="fr-FR" dirty="0"/>
          </a:p>
          <a:p>
            <a:r>
              <a:rPr lang="fr-FR" dirty="0"/>
              <a:t>10 questions sur un total de 200 questions possibles.</a:t>
            </a:r>
          </a:p>
          <a:p>
            <a:endParaRPr lang="fr-FR" dirty="0"/>
          </a:p>
          <a:p>
            <a:r>
              <a:rPr lang="fr-FR" dirty="0"/>
              <a:t>Barrême: </a:t>
            </a:r>
          </a:p>
          <a:p>
            <a:r>
              <a:rPr lang="fr-FR" dirty="0"/>
              <a:t>10-9 bonnes réponses-&gt; 3 points.</a:t>
            </a:r>
          </a:p>
          <a:p>
            <a:r>
              <a:rPr lang="fr-FR" dirty="0"/>
              <a:t>7-8 bonnes réponses -&gt; 2 points.</a:t>
            </a:r>
          </a:p>
          <a:p>
            <a:r>
              <a:rPr lang="fr-FR" dirty="0"/>
              <a:t>6 bonnes réponses -&gt; 1 point</a:t>
            </a:r>
          </a:p>
          <a:p>
            <a:r>
              <a:rPr lang="fr-FR" dirty="0"/>
              <a:t>5 bonnes réponses -&gt; 0 point</a:t>
            </a:r>
          </a:p>
          <a:p>
            <a:r>
              <a:rPr lang="fr-FR" dirty="0"/>
              <a:t> moins de 5 bonnes réponses -&gt; </a:t>
            </a:r>
            <a:r>
              <a:rPr lang="fr-FR" dirty="0">
                <a:solidFill>
                  <a:srgbClr val="FF0000"/>
                </a:solidFill>
              </a:rPr>
              <a:t>éliminatoire</a:t>
            </a:r>
          </a:p>
          <a:p>
            <a:endParaRPr lang="fr-FR" dirty="0"/>
          </a:p>
        </p:txBody>
      </p:sp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FDE0CE24-1962-E82D-77A1-B507D3F72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15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42CB7C-30AB-B88C-DB39-B6194E439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94" r="50000" b="78834"/>
          <a:stretch/>
        </p:blipFill>
        <p:spPr>
          <a:xfrm>
            <a:off x="64791" y="1869190"/>
            <a:ext cx="4379557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139A86-FAD4-0E91-7608-8A702A10BF24}"/>
              </a:ext>
            </a:extLst>
          </p:cNvPr>
          <p:cNvSpPr txBox="1"/>
          <p:nvPr/>
        </p:nvSpPr>
        <p:spPr>
          <a:xfrm>
            <a:off x="4444348" y="2767527"/>
            <a:ext cx="63259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questions écrites traitent de 8 thèmes.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situations dégradées, les accidents.</a:t>
            </a:r>
          </a:p>
          <a:p>
            <a:pPr marL="285750" indent="-285750">
              <a:buFontTx/>
              <a:buChar char="-"/>
            </a:pPr>
            <a:r>
              <a:rPr lang="fr-FR" dirty="0"/>
              <a:t>Le conducteur.</a:t>
            </a:r>
          </a:p>
          <a:p>
            <a:pPr marL="285750" indent="-285750">
              <a:buFontTx/>
              <a:buChar char="-"/>
            </a:pPr>
            <a:r>
              <a:rPr lang="fr-FR" dirty="0"/>
              <a:t>L’équipement des véhicules.</a:t>
            </a:r>
          </a:p>
          <a:p>
            <a:pPr marL="285750" indent="-285750">
              <a:buFontTx/>
              <a:buChar char="-"/>
            </a:pPr>
            <a:r>
              <a:rPr lang="fr-FR" dirty="0"/>
              <a:t>La réglementation sociale européenne.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règles du transport.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masses et les dimensions des véhicules.</a:t>
            </a:r>
          </a:p>
          <a:p>
            <a:pPr marL="285750" indent="-285750">
              <a:buFontTx/>
              <a:buChar char="-"/>
            </a:pPr>
            <a:r>
              <a:rPr lang="fr-FR" dirty="0"/>
              <a:t>Les règles de circulation et signalisation spécifiques.</a:t>
            </a:r>
          </a:p>
          <a:p>
            <a:endParaRPr lang="fr-FR" dirty="0"/>
          </a:p>
        </p:txBody>
      </p:sp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6EE3213D-82BF-36F3-841C-494ADBA485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58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42CB7C-30AB-B88C-DB39-B6194E439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94" r="50000" b="78834"/>
          <a:stretch/>
        </p:blipFill>
        <p:spPr>
          <a:xfrm>
            <a:off x="64791" y="1869190"/>
            <a:ext cx="4379557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139A86-FAD4-0E91-7608-8A702A10BF24}"/>
              </a:ext>
            </a:extLst>
          </p:cNvPr>
          <p:cNvSpPr txBox="1"/>
          <p:nvPr/>
        </p:nvSpPr>
        <p:spPr>
          <a:xfrm>
            <a:off x="4444348" y="2767527"/>
            <a:ext cx="63259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Attention : pour ce qui est des réponses aux questions écrites.</a:t>
            </a:r>
          </a:p>
          <a:p>
            <a:endParaRPr lang="fr-FR" dirty="0"/>
          </a:p>
          <a:p>
            <a:r>
              <a:rPr lang="fr-FR" dirty="0"/>
              <a:t>Les réponses </a:t>
            </a:r>
            <a:r>
              <a:rPr lang="fr-FR" u="sng" dirty="0"/>
              <a:t>exactes</a:t>
            </a:r>
            <a:r>
              <a:rPr lang="fr-FR" dirty="0"/>
              <a:t> doivent figurer sur votre livret de questions.</a:t>
            </a:r>
          </a:p>
          <a:p>
            <a:endParaRPr lang="fr-FR" dirty="0"/>
          </a:p>
          <a:p>
            <a:r>
              <a:rPr lang="fr-FR" dirty="0"/>
              <a:t>Vrai ne veut pas dire oui.</a:t>
            </a:r>
          </a:p>
          <a:p>
            <a:endParaRPr lang="fr-FR" dirty="0"/>
          </a:p>
          <a:p>
            <a:r>
              <a:rPr lang="fr-FR" dirty="0"/>
              <a:t>Faux ne veut pas dire non.</a:t>
            </a:r>
          </a:p>
          <a:p>
            <a:r>
              <a:rPr lang="fr-FR" dirty="0"/>
              <a:t> </a:t>
            </a:r>
          </a:p>
        </p:txBody>
      </p:sp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45C72532-B1EB-2CC1-2C90-091F6BDBA4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5788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042CB7C-30AB-B88C-DB39-B6194E439F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294" r="50000" b="78834"/>
          <a:stretch/>
        </p:blipFill>
        <p:spPr>
          <a:xfrm>
            <a:off x="64791" y="1869190"/>
            <a:ext cx="4379557" cy="61200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0139A86-FAD4-0E91-7608-8A702A10BF24}"/>
              </a:ext>
            </a:extLst>
          </p:cNvPr>
          <p:cNvSpPr txBox="1"/>
          <p:nvPr/>
        </p:nvSpPr>
        <p:spPr>
          <a:xfrm>
            <a:off x="4444348" y="2767527"/>
            <a:ext cx="73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Après la correction des 10 questions, le jury renseigne la grille d’évaluation.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649B19-597C-7230-31C3-59F80A4239DB}"/>
              </a:ext>
            </a:extLst>
          </p:cNvPr>
          <p:cNvSpPr txBox="1"/>
          <p:nvPr/>
        </p:nvSpPr>
        <p:spPr>
          <a:xfrm>
            <a:off x="4444348" y="3423196"/>
            <a:ext cx="73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Puis, les jurys se rendent à bord du véhicule.</a:t>
            </a:r>
          </a:p>
          <a:p>
            <a:endParaRPr lang="fr-FR" dirty="0"/>
          </a:p>
          <a:p>
            <a:r>
              <a:rPr lang="fr-FR" dirty="0"/>
              <a:t>À votre tour, vous les y rejoignez.</a:t>
            </a:r>
          </a:p>
          <a:p>
            <a:endParaRPr lang="fr-FR" dirty="0"/>
          </a:p>
          <a:p>
            <a:r>
              <a:rPr lang="fr-FR" dirty="0"/>
              <a:t>L’ordre de passage de l’épreuve est déterminé par le responsable de session de validation.</a:t>
            </a:r>
          </a:p>
          <a:p>
            <a:endParaRPr lang="fr-FR" dirty="0"/>
          </a:p>
          <a:p>
            <a:r>
              <a:rPr lang="fr-FR" dirty="0"/>
              <a:t>Il sera affiché lorsque vous recevrez votre convocation aux examens.</a:t>
            </a:r>
          </a:p>
        </p:txBody>
      </p:sp>
      <p:pic>
        <p:nvPicPr>
          <p:cNvPr id="3" name="Picture 2" descr="Accueil">
            <a:extLst>
              <a:ext uri="{FF2B5EF4-FFF2-40B4-BE49-F238E27FC236}">
                <a16:creationId xmlns:a16="http://schemas.microsoft.com/office/drawing/2014/main" id="{BE3D0909-1197-D280-026C-0CF6C24CA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329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Seconde étape:</a:t>
            </a:r>
          </a:p>
          <a:p>
            <a:r>
              <a:rPr lang="fr-FR" dirty="0"/>
              <a:t>Le Socle 1</a:t>
            </a:r>
          </a:p>
          <a:p>
            <a:r>
              <a:rPr lang="fr-FR" dirty="0"/>
              <a:t>Lorsque vous rejoignez le jury, le véhicule est placé au point A de la fiche de maniabilité.</a:t>
            </a:r>
          </a:p>
          <a:p>
            <a:endParaRPr lang="fr-FR" dirty="0"/>
          </a:p>
          <a:p>
            <a:r>
              <a:rPr lang="fr-FR" dirty="0"/>
              <a:t>Les candidats non examinés restent hors de vu des pistes.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3" t="21220" r="51203" b="42573"/>
          <a:stretch/>
        </p:blipFill>
        <p:spPr>
          <a:xfrm>
            <a:off x="845574" y="1465008"/>
            <a:ext cx="3060000" cy="346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8E1219A-BEFD-A084-BFA0-C693209D1D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412" t="19625" r="11478" b="70603"/>
          <a:stretch/>
        </p:blipFill>
        <p:spPr>
          <a:xfrm>
            <a:off x="4707769" y="4797488"/>
            <a:ext cx="5799066" cy="1080000"/>
          </a:xfrm>
          <a:prstGeom prst="rect">
            <a:avLst/>
          </a:prstGeom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D1198593-929F-86FB-92BB-A3AE93441941}"/>
              </a:ext>
            </a:extLst>
          </p:cNvPr>
          <p:cNvSpPr/>
          <p:nvPr/>
        </p:nvSpPr>
        <p:spPr>
          <a:xfrm>
            <a:off x="5432651" y="5300884"/>
            <a:ext cx="314960" cy="30610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</a:t>
            </a:r>
          </a:p>
        </p:txBody>
      </p:sp>
      <p:pic>
        <p:nvPicPr>
          <p:cNvPr id="11" name="Picture 2" descr="Accueil">
            <a:extLst>
              <a:ext uri="{FF2B5EF4-FFF2-40B4-BE49-F238E27FC236}">
                <a16:creationId xmlns:a16="http://schemas.microsoft.com/office/drawing/2014/main" id="{6E3F16D7-F02D-7533-B753-EB88EE3BD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734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Seconde étape:</a:t>
            </a:r>
          </a:p>
          <a:p>
            <a:r>
              <a:rPr lang="fr-FR" dirty="0"/>
              <a:t>Le Socle 1</a:t>
            </a:r>
          </a:p>
          <a:p>
            <a:endParaRPr lang="fr-FR" dirty="0"/>
          </a:p>
          <a:p>
            <a:r>
              <a:rPr lang="fr-FR" dirty="0"/>
              <a:t>Les vérifications </a:t>
            </a:r>
            <a:r>
              <a:rPr lang="fr-FR" b="1" dirty="0"/>
              <a:t>intérieures</a:t>
            </a:r>
            <a:r>
              <a:rPr lang="fr-FR" dirty="0"/>
              <a:t> de la cabine.</a:t>
            </a:r>
          </a:p>
          <a:p>
            <a:endParaRPr lang="fr-FR" dirty="0"/>
          </a:p>
          <a:p>
            <a:r>
              <a:rPr lang="fr-FR" dirty="0"/>
              <a:t>1- Contrôle de l’immobilisation.</a:t>
            </a:r>
          </a:p>
          <a:p>
            <a:r>
              <a:rPr lang="fr-FR" dirty="0"/>
              <a:t>2- vérification des documents de bord.</a:t>
            </a:r>
          </a:p>
          <a:p>
            <a:r>
              <a:rPr lang="fr-FR" dirty="0"/>
              <a:t>3- vérifications générales.</a:t>
            </a:r>
          </a:p>
          <a:p>
            <a:endParaRPr lang="fr-FR" dirty="0"/>
          </a:p>
          <a:p>
            <a:r>
              <a:rPr lang="fr-FR" dirty="0"/>
              <a:t>Le guide de l’évaluateur renseigne les jurys sur l’attribution des points.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3" t="21220" r="51203" b="42573"/>
          <a:stretch/>
        </p:blipFill>
        <p:spPr>
          <a:xfrm>
            <a:off x="845574" y="1465008"/>
            <a:ext cx="3060000" cy="3467999"/>
          </a:xfrm>
          <a:prstGeom prst="rect">
            <a:avLst/>
          </a:prstGeom>
        </p:spPr>
      </p:pic>
      <p:pic>
        <p:nvPicPr>
          <p:cNvPr id="26" name="Picture 2" descr="Accueil">
            <a:extLst>
              <a:ext uri="{FF2B5EF4-FFF2-40B4-BE49-F238E27FC236}">
                <a16:creationId xmlns:a16="http://schemas.microsoft.com/office/drawing/2014/main" id="{87745931-3828-FC3F-179C-F3001D38E4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900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Seconde étape:</a:t>
            </a:r>
          </a:p>
          <a:p>
            <a:r>
              <a:rPr lang="fr-FR" dirty="0"/>
              <a:t>Le Socle 1</a:t>
            </a:r>
          </a:p>
          <a:p>
            <a:r>
              <a:rPr lang="fr-FR" dirty="0"/>
              <a:t>Les vérifications </a:t>
            </a:r>
            <a:r>
              <a:rPr lang="fr-FR" b="1" dirty="0"/>
              <a:t>extérieures</a:t>
            </a:r>
            <a:r>
              <a:rPr lang="fr-FR" dirty="0"/>
              <a:t>.</a:t>
            </a:r>
          </a:p>
          <a:p>
            <a:r>
              <a:rPr lang="fr-FR" dirty="0"/>
              <a:t>4- Contrôles.</a:t>
            </a:r>
          </a:p>
          <a:p>
            <a:r>
              <a:rPr lang="fr-FR" dirty="0"/>
              <a:t>	Des feux.</a:t>
            </a:r>
          </a:p>
          <a:p>
            <a:r>
              <a:rPr lang="fr-FR" dirty="0"/>
              <a:t>	état général de la carrosserie.</a:t>
            </a:r>
          </a:p>
          <a:p>
            <a:r>
              <a:rPr lang="fr-FR" dirty="0"/>
              <a:t>	Dimensions et PTAC.</a:t>
            </a:r>
          </a:p>
          <a:p>
            <a:r>
              <a:rPr lang="fr-FR" dirty="0"/>
              <a:t>	Roues.</a:t>
            </a:r>
          </a:p>
          <a:p>
            <a:r>
              <a:rPr lang="fr-FR" dirty="0"/>
              <a:t>	Chargement.</a:t>
            </a:r>
          </a:p>
          <a:p>
            <a:endParaRPr lang="fr-FR" dirty="0"/>
          </a:p>
          <a:p>
            <a:r>
              <a:rPr lang="fr-FR" dirty="0"/>
              <a:t>Le guide de l’évaluateur renseigne les jurys sur l’attribution des points.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3" t="21220" r="51203" b="42573"/>
          <a:stretch/>
        </p:blipFill>
        <p:spPr>
          <a:xfrm>
            <a:off x="845574" y="1465008"/>
            <a:ext cx="3060000" cy="3467999"/>
          </a:xfrm>
          <a:prstGeom prst="rect">
            <a:avLst/>
          </a:prstGeom>
        </p:spPr>
      </p:pic>
      <p:pic>
        <p:nvPicPr>
          <p:cNvPr id="57" name="Picture 2" descr="Accueil">
            <a:extLst>
              <a:ext uri="{FF2B5EF4-FFF2-40B4-BE49-F238E27FC236}">
                <a16:creationId xmlns:a16="http://schemas.microsoft.com/office/drawing/2014/main" id="{F9A97D27-92FB-7CA9-1909-0B9C6459C8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983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Troisième étape:</a:t>
            </a:r>
          </a:p>
          <a:p>
            <a:r>
              <a:rPr lang="fr-FR" b="1" dirty="0"/>
              <a:t>5-Les thèmes</a:t>
            </a:r>
          </a:p>
          <a:p>
            <a:endParaRPr lang="fr-FR" dirty="0"/>
          </a:p>
          <a:p>
            <a:r>
              <a:rPr lang="fr-FR" dirty="0"/>
              <a:t>Vous réaliserez </a:t>
            </a:r>
            <a:r>
              <a:rPr lang="fr-FR" b="1" dirty="0"/>
              <a:t>un</a:t>
            </a:r>
            <a:r>
              <a:rPr lang="fr-FR" dirty="0"/>
              <a:t> thème tiré au sort sur les 6 possibles.</a:t>
            </a:r>
          </a:p>
          <a:p>
            <a:endParaRPr lang="fr-FR" dirty="0"/>
          </a:p>
          <a:p>
            <a:r>
              <a:rPr lang="fr-FR" dirty="0"/>
              <a:t>1- documents de bord, triangle, extincteurs.</a:t>
            </a:r>
          </a:p>
          <a:p>
            <a:r>
              <a:rPr lang="fr-FR" dirty="0"/>
              <a:t>2- feux, dispositifs de contrôles et accessoires.</a:t>
            </a:r>
          </a:p>
          <a:p>
            <a:r>
              <a:rPr lang="fr-FR" dirty="0"/>
              <a:t>3- niveaux, glaces, rétroviseurs, essuie-glaces.</a:t>
            </a:r>
          </a:p>
          <a:p>
            <a:r>
              <a:rPr lang="fr-FR" dirty="0"/>
              <a:t>4- pneumatiques, roues, suspension, direction.</a:t>
            </a:r>
          </a:p>
          <a:p>
            <a:r>
              <a:rPr lang="fr-FR" dirty="0"/>
              <a:t>5- caractéristiques du véhicule.</a:t>
            </a:r>
          </a:p>
          <a:p>
            <a:r>
              <a:rPr lang="fr-FR" dirty="0"/>
              <a:t>6-transport de marchandises.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363" t="16483" r="2729" b="42141"/>
          <a:stretch/>
        </p:blipFill>
        <p:spPr>
          <a:xfrm>
            <a:off x="573837" y="3572660"/>
            <a:ext cx="2232000" cy="28232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8969231-7A72-BD70-67CA-A28ADDB3E6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2" t="58028" r="51494" b="12682"/>
          <a:stretch/>
        </p:blipFill>
        <p:spPr>
          <a:xfrm>
            <a:off x="620840" y="1592347"/>
            <a:ext cx="2160000" cy="1980313"/>
          </a:xfrm>
          <a:prstGeom prst="rect">
            <a:avLst/>
          </a:prstGeom>
        </p:spPr>
      </p:pic>
      <p:pic>
        <p:nvPicPr>
          <p:cNvPr id="7" name="Picture 2" descr="Accueil">
            <a:extLst>
              <a:ext uri="{FF2B5EF4-FFF2-40B4-BE49-F238E27FC236}">
                <a16:creationId xmlns:a16="http://schemas.microsoft.com/office/drawing/2014/main" id="{7846A279-F467-6C88-CBC6-7BB33BE97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98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Quatrième étape:</a:t>
            </a:r>
          </a:p>
          <a:p>
            <a:r>
              <a:rPr lang="fr-FR" dirty="0"/>
              <a:t>6- </a:t>
            </a:r>
            <a:r>
              <a:rPr lang="fr-FR" b="1" dirty="0"/>
              <a:t>Interrogation orale.</a:t>
            </a:r>
          </a:p>
          <a:p>
            <a:endParaRPr lang="fr-FR" dirty="0"/>
          </a:p>
          <a:p>
            <a:r>
              <a:rPr lang="fr-FR" dirty="0"/>
              <a:t>Vous exposerez les différents points de la fiche que vous aurez tirer au sort.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Moins 1/3 des connaissances restituées -&gt; </a:t>
            </a:r>
            <a:r>
              <a:rPr lang="fr-FR" dirty="0">
                <a:solidFill>
                  <a:srgbClr val="FF0000"/>
                </a:solidFill>
              </a:rPr>
              <a:t>éliminatoire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74" t="57568" r="2518" b="37131"/>
          <a:stretch/>
        </p:blipFill>
        <p:spPr>
          <a:xfrm>
            <a:off x="553741" y="1617216"/>
            <a:ext cx="3564000" cy="577636"/>
          </a:xfrm>
          <a:prstGeom prst="rect">
            <a:avLst/>
          </a:prstGeom>
        </p:spPr>
      </p:pic>
      <p:pic>
        <p:nvPicPr>
          <p:cNvPr id="7" name="Picture 2" descr="Accueil">
            <a:extLst>
              <a:ext uri="{FF2B5EF4-FFF2-40B4-BE49-F238E27FC236}">
                <a16:creationId xmlns:a16="http://schemas.microsoft.com/office/drawing/2014/main" id="{780765F7-E8EE-8508-1420-1B5115B8B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10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Cinquième étape:</a:t>
            </a:r>
          </a:p>
          <a:p>
            <a:r>
              <a:rPr lang="fr-FR" dirty="0"/>
              <a:t>Socle 2</a:t>
            </a:r>
          </a:p>
          <a:p>
            <a:r>
              <a:rPr lang="fr-FR" dirty="0"/>
              <a:t>7- </a:t>
            </a:r>
            <a:r>
              <a:rPr lang="fr-FR" b="1" dirty="0"/>
              <a:t>mise en marche du moteur.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76" t="62378" r="2816" b="32321"/>
          <a:stretch/>
        </p:blipFill>
        <p:spPr>
          <a:xfrm>
            <a:off x="503499" y="1611381"/>
            <a:ext cx="3600000" cy="583471"/>
          </a:xfrm>
          <a:prstGeom prst="rect">
            <a:avLst/>
          </a:prstGeom>
        </p:spPr>
      </p:pic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0120053B-EB96-701B-2E79-86867A3FB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266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Cinquième étape:</a:t>
            </a:r>
          </a:p>
          <a:p>
            <a:r>
              <a:rPr lang="fr-FR" dirty="0"/>
              <a:t>Socle 2</a:t>
            </a:r>
          </a:p>
          <a:p>
            <a:r>
              <a:rPr lang="fr-FR" dirty="0"/>
              <a:t>8- </a:t>
            </a:r>
            <a:r>
              <a:rPr lang="fr-FR" b="1" dirty="0"/>
              <a:t>Vérification des systèmes de freinages.</a:t>
            </a:r>
          </a:p>
          <a:p>
            <a:endParaRPr lang="fr-FR" b="1" dirty="0"/>
          </a:p>
          <a:p>
            <a:r>
              <a:rPr lang="fr-FR" b="1" dirty="0"/>
              <a:t>Essais de freins non réalisés ou erronés </a:t>
            </a:r>
            <a:r>
              <a:rPr lang="fr-FR" dirty="0"/>
              <a:t>-&gt; </a:t>
            </a:r>
            <a:r>
              <a:rPr lang="fr-FR" dirty="0">
                <a:solidFill>
                  <a:srgbClr val="FF0000"/>
                </a:solidFill>
              </a:rPr>
              <a:t>éliminatoire</a:t>
            </a:r>
            <a:endParaRPr lang="fr-FR" b="1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68" t="67856" r="2424" b="26843"/>
          <a:stretch/>
        </p:blipFill>
        <p:spPr>
          <a:xfrm>
            <a:off x="503499" y="1611381"/>
            <a:ext cx="3600000" cy="583471"/>
          </a:xfrm>
          <a:prstGeom prst="rect">
            <a:avLst/>
          </a:prstGeom>
        </p:spPr>
      </p:pic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6C5565DC-8A12-3B47-1BE6-C60B755A6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82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sixième étape:</a:t>
            </a:r>
          </a:p>
          <a:p>
            <a:r>
              <a:rPr lang="fr-FR" dirty="0"/>
              <a:t>Bilan</a:t>
            </a:r>
          </a:p>
          <a:p>
            <a:endParaRPr lang="fr-FR" dirty="0"/>
          </a:p>
          <a:p>
            <a:r>
              <a:rPr lang="fr-FR" dirty="0"/>
              <a:t>Le jury va vous annoncer le nombre d’essais auxquels vous avez droit pour réussir la manœuvre de maniabilité.</a:t>
            </a:r>
          </a:p>
          <a:p>
            <a:endParaRPr lang="fr-FR" dirty="0"/>
          </a:p>
          <a:p>
            <a:r>
              <a:rPr lang="fr-FR" dirty="0"/>
              <a:t>Vous avez le droit à 2 essais en CTRMP.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668" t="73209" r="2424" b="23139"/>
          <a:stretch/>
        </p:blipFill>
        <p:spPr>
          <a:xfrm>
            <a:off x="503499" y="1718268"/>
            <a:ext cx="3600000" cy="401934"/>
          </a:xfrm>
          <a:prstGeom prst="rect">
            <a:avLst/>
          </a:prstGeom>
        </p:spPr>
      </p:pic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B58E2ED5-E65C-466C-B644-D68BD184F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0059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Septième étape: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réussir la manœuvre: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Vous disposez de 5 minutes (seule la marche arrière est évaluée)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Vous ne devez par toucher de piquet.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Aucune bande de roulement ne peut sortir de la piste.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Vous pouvez: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descendre du véhicule.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	- vous avancer (en direction de la porte précédente).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- utiliser le contrôle direct (porte fermée).</a:t>
            </a:r>
          </a:p>
          <a:p>
            <a:r>
              <a:rPr lang="fr-FR" dirty="0"/>
              <a:t>Vous annoncerez la fin de manœuvre.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06" t="76587" r="2686" b="19761"/>
          <a:stretch/>
        </p:blipFill>
        <p:spPr>
          <a:xfrm>
            <a:off x="503499" y="1718268"/>
            <a:ext cx="3600000" cy="401934"/>
          </a:xfrm>
          <a:prstGeom prst="rect">
            <a:avLst/>
          </a:prstGeom>
        </p:spPr>
      </p:pic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E05939E2-029A-0391-E02A-83A64EA6F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75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Le point de geste et posture:</a:t>
            </a:r>
          </a:p>
          <a:p>
            <a:r>
              <a:rPr lang="fr-FR" dirty="0"/>
              <a:t>Est attribué après la manœuvre si :</a:t>
            </a:r>
          </a:p>
          <a:p>
            <a:r>
              <a:rPr lang="fr-FR" dirty="0"/>
              <a:t>Vous portez un vêtement de haute visibilité.</a:t>
            </a:r>
          </a:p>
          <a:p>
            <a:r>
              <a:rPr lang="fr-FR" dirty="0"/>
              <a:t>Vous portez des gants (si les circonstances l’exigent)</a:t>
            </a:r>
          </a:p>
          <a:p>
            <a:r>
              <a:rPr lang="fr-FR" dirty="0"/>
              <a:t>3 points d’appui pour monter et descendre du compartiment marchandises.</a:t>
            </a:r>
          </a:p>
          <a:p>
            <a:r>
              <a:rPr lang="fr-FR" dirty="0"/>
              <a:t>Accompagnez la porte lors de l’ouverture du compartiment marchandises.</a:t>
            </a:r>
          </a:p>
          <a:p>
            <a:r>
              <a:rPr lang="fr-FR" dirty="0"/>
              <a:t>Vous gardez le dos droit lorsque vous vous baisser.</a:t>
            </a:r>
          </a:p>
          <a:p>
            <a:r>
              <a:rPr lang="fr-FR" dirty="0"/>
              <a:t>Vous ne laisser pas de porte ouverte et battante.</a:t>
            </a:r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14" t="79783" r="3078" b="16565"/>
          <a:stretch/>
        </p:blipFill>
        <p:spPr>
          <a:xfrm>
            <a:off x="503499" y="1718268"/>
            <a:ext cx="3600000" cy="401934"/>
          </a:xfrm>
          <a:prstGeom prst="rect">
            <a:avLst/>
          </a:prstGeom>
        </p:spPr>
      </p:pic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8152ECC8-50DA-4CE5-8373-88EE4C21A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0471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signe, clipart&#10;&#10;Description générée automatiquement">
            <a:extLst>
              <a:ext uri="{FF2B5EF4-FFF2-40B4-BE49-F238E27FC236}">
                <a16:creationId xmlns:a16="http://schemas.microsoft.com/office/drawing/2014/main" id="{973AAA58-9A3F-4A59-5A25-40576E8D2E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0256" y="6396744"/>
            <a:ext cx="365760" cy="3124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D7E413D-B233-60D6-2595-7C89F1386E6A}"/>
              </a:ext>
            </a:extLst>
          </p:cNvPr>
          <p:cNvSpPr txBox="1"/>
          <p:nvPr/>
        </p:nvSpPr>
        <p:spPr>
          <a:xfrm>
            <a:off x="4444348" y="2530151"/>
            <a:ext cx="632590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Dernière étape:</a:t>
            </a:r>
          </a:p>
          <a:p>
            <a:r>
              <a:rPr lang="fr-FR" dirty="0"/>
              <a:t>Bilan final.</a:t>
            </a:r>
          </a:p>
          <a:p>
            <a:r>
              <a:rPr lang="fr-FR" dirty="0"/>
              <a:t>Le jury fait le compte de point.</a:t>
            </a:r>
          </a:p>
          <a:p>
            <a:r>
              <a:rPr lang="fr-FR" dirty="0"/>
              <a:t>Il reporte le résultat sur la fiche individuelle de chaque candidat.</a:t>
            </a:r>
          </a:p>
          <a:p>
            <a:endParaRPr lang="fr-FR" dirty="0"/>
          </a:p>
          <a:p>
            <a:r>
              <a:rPr lang="fr-FR" dirty="0"/>
              <a:t>Vous ne connaitrez pas les résultats de votre évaluation à l’issu de cet examen.</a:t>
            </a:r>
          </a:p>
          <a:p>
            <a:endParaRPr lang="fr-FR" dirty="0"/>
          </a:p>
          <a:p>
            <a:r>
              <a:rPr lang="fr-FR" dirty="0"/>
              <a:t>Votre responsable de session de validation à l’issu de vos épreuves anticipées.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C3ABA5-EE9F-76AF-289C-D238239664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276" t="83344" r="2816" b="13004"/>
          <a:stretch/>
        </p:blipFill>
        <p:spPr>
          <a:xfrm>
            <a:off x="503499" y="1718268"/>
            <a:ext cx="3600000" cy="401934"/>
          </a:xfrm>
          <a:prstGeom prst="rect">
            <a:avLst/>
          </a:prstGeom>
        </p:spPr>
      </p:pic>
      <p:pic>
        <p:nvPicPr>
          <p:cNvPr id="2" name="Picture 2" descr="Accueil">
            <a:extLst>
              <a:ext uri="{FF2B5EF4-FFF2-40B4-BE49-F238E27FC236}">
                <a16:creationId xmlns:a16="http://schemas.microsoft.com/office/drawing/2014/main" id="{532BCFA3-52EE-D9E5-8252-59096EC1F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086" y="509105"/>
            <a:ext cx="277714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2656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860</Words>
  <Application>Microsoft Office PowerPoint</Application>
  <PresentationFormat>Grand écran</PresentationFormat>
  <Paragraphs>149</Paragraphs>
  <Slides>20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6" baseType="lpstr">
      <vt:lpstr>Arial</vt:lpstr>
      <vt:lpstr>Arial</vt:lpstr>
      <vt:lpstr>Calibri</vt:lpstr>
      <vt:lpstr>Calibri Light</vt:lpstr>
      <vt:lpstr>Segoe UI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gael jeusset</dc:creator>
  <cp:lastModifiedBy>gael jeusset</cp:lastModifiedBy>
  <cp:revision>1</cp:revision>
  <dcterms:created xsi:type="dcterms:W3CDTF">2023-02-22T07:41:53Z</dcterms:created>
  <dcterms:modified xsi:type="dcterms:W3CDTF">2023-02-22T10:15:06Z</dcterms:modified>
</cp:coreProperties>
</file>