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59B79-582E-4A1B-B143-61CEEB6FB795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64A42-D878-4BA7-84B1-0571F9079F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2659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Seul l’individu apprend et cela nécessite son investissement personnel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BB6CF-8A60-4CCF-AAA2-42A31EC6DA8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160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4FC298-D1AB-6F61-EDD1-70F0B3B14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6D1BD7-BFCE-1589-EE7C-8E1B9DD71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30CE63-D8D5-1385-21CB-9E3184CB1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BE45ED-690D-CDFB-5BDE-FE81B4CE9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4DFCAA-4997-332A-92BF-CED6131C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130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C04C27-3E36-3C47-3D6E-6AB142138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1CA6126-CB4D-2072-68DE-ECD5C9D82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AB07DC-9B9F-DBE5-6FE9-94E7B3000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10B602-7DB9-51C4-8D94-7CA9BDAB2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E76B83-216B-325B-AADD-BB63DA8A9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325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8E71449-581F-C82B-792D-0578C0C886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A22597-3D19-630A-B68E-183931224B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1685E4-CE50-779D-4B83-FE3453B00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0BA026-1AFC-0A83-0BCC-4BE24F8D4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9ECE0D-A10E-79C8-2176-06640571A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C0D895-EA0E-9AE6-5AEA-06EE75206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3AB7CA-1D43-B7B3-CC02-CE55F844A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030519-8623-93A0-CE1A-CE4019E21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7D7C8B-A12C-7D82-F301-95BF29E9E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C42F18-819D-F0C2-96BC-C803902C9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309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DC50F0-9260-AB07-7E3B-D1DE010B1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7FC526C-F967-10C5-E382-ABDA1A5AC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B5A635-E997-EB21-1341-0F0CDFF8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88B243-7495-092F-1E1C-1D01E5A40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109BDA-A64D-DB54-6E80-8E8194501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46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DDCA79-0F48-44F0-6D18-1DC0EAE92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B410FB-10A4-C9C5-867F-23535B06F5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80CF0AB-9A86-0980-4C6C-C32DA11B7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03264D-98E2-A9EB-4FFD-156643211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ADE0C4-AB90-7853-C249-75A7BFD32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63BE04-B90C-BD9A-9FDA-0B43221FF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051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1833B7-4570-914D-B485-FAA0A5D2D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2BBD44-5661-6EC5-C809-0F4EBAB3A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82B2CED-A498-ADE1-57D9-A3D725826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CC8F674-B41A-6C19-CF98-0FE4A50D9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DFBD5AF-6B98-0A80-BF49-65BC6D208E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99ED287-2037-11A5-863E-E425D6E3F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04424DB-58F4-C4A0-5127-2DA7CB7E6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5F7E667-61AC-DE54-560A-8117D20BF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39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BF4494-4A7B-0326-C4DF-356799070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DBFAB75-7876-D76E-303A-2476CBE4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5889E9C-7F81-9B54-AF1D-5C95D7E0D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05F5075-9DAB-E02F-F845-CEFDD1551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021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C86E837-4EED-201A-5280-1CBCE63C1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7672D87-B910-9324-1ED1-2A5A4534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4F817D-0321-D52B-CB53-197876858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24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04A156-6957-B282-E9B0-43A520186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3362A4-DA19-C67F-6DA9-9DA64B3D5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72657E-D197-2D70-A623-3751D2DBBE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717E13-3B7F-A2D2-24A6-8143100E4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B23BEA2-5057-17CE-D191-8D6700475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FE0F50-BE15-987D-4849-A5C2464A0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99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3E8F2-2706-9AE5-9806-CD5BCC617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7C7EBB7-2D17-79A2-F068-BF33A37C1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F3EFDD-9AA3-ADCD-A4BF-895F02244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1069DF1-A1BE-378A-7B62-7C9643B39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FB21C6-7F01-2521-F4B2-B6798A81E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0EDFA5-7C96-F948-B81F-B15BA7DDA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647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67AEC39-32E0-8217-6286-41116EE60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E307BF-AA4C-106C-09EB-192C07929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79AF0E-7AF1-14B4-7F44-84A607B41C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732603-64CA-4926-8DDE-F4425719FAE3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ECCE57-C745-3F4D-4A05-1DBEE2D746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B9BF37-BFB4-F960-C052-4BC21DDA30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4A3D17-A226-4E14-BCB3-8E8B0BD9A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57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microsoft.com/office/2007/relationships/hdphoto" Target="../media/hdphoto1.wdp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sture du formateur : une posture qui s'incarne et ne se décrète pas">
            <a:extLst>
              <a:ext uri="{FF2B5EF4-FFF2-40B4-BE49-F238E27FC236}">
                <a16:creationId xmlns:a16="http://schemas.microsoft.com/office/drawing/2014/main" id="{C772F842-58EF-D696-56A9-099471EA2F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79" y="1221720"/>
            <a:ext cx="5711084" cy="37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asics #3 La posture du formateur - Unow">
            <a:extLst>
              <a:ext uri="{FF2B5EF4-FFF2-40B4-BE49-F238E27FC236}">
                <a16:creationId xmlns:a16="http://schemas.microsoft.com/office/drawing/2014/main" id="{66344FDD-6BC3-AFC8-9BF5-BFE374299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1380" y="1760220"/>
            <a:ext cx="32766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C5E9542-9014-8482-26C7-14FC4065EC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625" y="4726642"/>
            <a:ext cx="2505075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8E011878-C433-4FDB-7FB6-23A35E19F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211" y="45451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FD0AF546-EC29-07D8-F17F-005FD923EF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73" y="454516"/>
            <a:ext cx="228600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C82E4B89-6263-645F-66F9-01D672DDB3EC}"/>
              </a:ext>
            </a:extLst>
          </p:cNvPr>
          <p:cNvSpPr txBox="1"/>
          <p:nvPr/>
        </p:nvSpPr>
        <p:spPr>
          <a:xfrm>
            <a:off x="2275840" y="5015468"/>
            <a:ext cx="2505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Facilitateur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7B1E6CF-C88E-6A5F-B5A4-11D21401BE06}"/>
              </a:ext>
            </a:extLst>
          </p:cNvPr>
          <p:cNvSpPr txBox="1"/>
          <p:nvPr/>
        </p:nvSpPr>
        <p:spPr>
          <a:xfrm>
            <a:off x="4667356" y="3154819"/>
            <a:ext cx="2505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Expert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C44121F-5739-5BCE-6932-280CF5F7796D}"/>
              </a:ext>
            </a:extLst>
          </p:cNvPr>
          <p:cNvSpPr txBox="1"/>
          <p:nvPr/>
        </p:nvSpPr>
        <p:spPr>
          <a:xfrm>
            <a:off x="74035" y="3077363"/>
            <a:ext cx="2505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Animateur</a:t>
            </a:r>
          </a:p>
        </p:txBody>
      </p:sp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892B286D-4393-428B-5D85-BD87E669B83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708" y="48165"/>
            <a:ext cx="2082863" cy="540000"/>
          </a:xfrm>
          <a:prstGeom prst="rect">
            <a:avLst/>
          </a:prstGeom>
        </p:spPr>
      </p:pic>
      <p:pic>
        <p:nvPicPr>
          <p:cNvPr id="9" name="Image 8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ED7CD6C6-DC6B-1A4F-4912-F9F57D26389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1" y="6234725"/>
            <a:ext cx="362713" cy="313945"/>
          </a:xfrm>
          <a:prstGeom prst="rect">
            <a:avLst/>
          </a:prstGeom>
        </p:spPr>
      </p:pic>
      <p:grpSp>
        <p:nvGrpSpPr>
          <p:cNvPr id="10" name="Groupe 9">
            <a:extLst>
              <a:ext uri="{FF2B5EF4-FFF2-40B4-BE49-F238E27FC236}">
                <a16:creationId xmlns:a16="http://schemas.microsoft.com/office/drawing/2014/main" id="{EAD90220-3A42-45AD-763F-5B2E7F447A39}"/>
              </a:ext>
            </a:extLst>
          </p:cNvPr>
          <p:cNvGrpSpPr/>
          <p:nvPr/>
        </p:nvGrpSpPr>
        <p:grpSpPr>
          <a:xfrm>
            <a:off x="9577822" y="5079157"/>
            <a:ext cx="2129872" cy="1152000"/>
            <a:chOff x="9577822" y="5079157"/>
            <a:chExt cx="2129872" cy="1152000"/>
          </a:xfrm>
        </p:grpSpPr>
        <p:pic>
          <p:nvPicPr>
            <p:cNvPr id="11" name="Picture 2" descr="citroen c5 aircross live">
              <a:extLst>
                <a:ext uri="{FF2B5EF4-FFF2-40B4-BE49-F238E27FC236}">
                  <a16:creationId xmlns:a16="http://schemas.microsoft.com/office/drawing/2014/main" id="{3EF864B5-2B40-4FDB-5A1A-7838AA5C359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30278" b="80278" l="27500" r="80781">
                          <a14:foregroundMark x1="47578" y1="53333" x2="43906" y2="56528"/>
                          <a14:foregroundMark x1="43906" y1="56528" x2="38047" y2="56111"/>
                          <a14:foregroundMark x1="38047" y1="56111" x2="47031" y2="53750"/>
                          <a14:foregroundMark x1="28438" y1="54028" x2="28906" y2="61389"/>
                          <a14:foregroundMark x1="28906" y1="61389" x2="32891" y2="63333"/>
                          <a14:foregroundMark x1="32891" y1="63333" x2="38281" y2="62500"/>
                          <a14:foregroundMark x1="38281" y1="62500" x2="34766" y2="57361"/>
                          <a14:foregroundMark x1="34766" y1="57361" x2="28594" y2="53472"/>
                          <a14:foregroundMark x1="27656" y1="60278" x2="28594" y2="70139"/>
                          <a14:foregroundMark x1="28594" y1="70139" x2="31484" y2="74444"/>
                          <a14:foregroundMark x1="30781" y1="73889" x2="35391" y2="76528"/>
                          <a14:foregroundMark x1="34815" y1="75329" x2="32656" y2="70833"/>
                          <a14:foregroundMark x1="32656" y1="70833" x2="30391" y2="70833"/>
                          <a14:foregroundMark x1="39922" y1="60694" x2="43516" y2="70139"/>
                          <a14:foregroundMark x1="50367" y1="73234" x2="53047" y2="74444"/>
                          <a14:foregroundMark x1="43516" y1="70139" x2="48999" y2="72616"/>
                          <a14:foregroundMark x1="53047" y1="74444" x2="57266" y2="68472"/>
                          <a14:foregroundMark x1="57266" y1="68472" x2="58125" y2="57500"/>
                          <a14:foregroundMark x1="58125" y1="57500" x2="49844" y2="54583"/>
                          <a14:foregroundMark x1="49844" y1="54583" x2="40078" y2="60972"/>
                          <a14:foregroundMark x1="52656" y1="71389" x2="55156" y2="77083"/>
                          <a14:foregroundMark x1="55156" y1="77083" x2="58984" y2="79167"/>
                          <a14:foregroundMark x1="58984" y1="79167" x2="61953" y2="74583"/>
                          <a14:foregroundMark x1="61953" y1="74583" x2="61953" y2="67361"/>
                          <a14:foregroundMark x1="53594" y1="77361" x2="57109" y2="80278"/>
                          <a14:foregroundMark x1="38281" y1="43750" x2="29453" y2="49306"/>
                          <a14:foregroundMark x1="29453" y1="49306" x2="33984" y2="53194"/>
                          <a14:foregroundMark x1="33984" y1="53194" x2="40469" y2="53750"/>
                          <a14:foregroundMark x1="40469" y1="53750" x2="56094" y2="49444"/>
                          <a14:foregroundMark x1="56094" y1="49444" x2="59609" y2="45278"/>
                          <a14:foregroundMark x1="59609" y1="45278" x2="38125" y2="44028"/>
                          <a14:foregroundMark x1="40547" y1="40694" x2="38203" y2="43611"/>
                          <a14:foregroundMark x1="39922" y1="40694" x2="38125" y2="43056"/>
                          <a14:foregroundMark x1="39453" y1="40972" x2="38125" y2="42639"/>
                          <a14:foregroundMark x1="63125" y1="40278" x2="67813" y2="46806"/>
                          <a14:foregroundMark x1="67813" y1="46806" x2="62500" y2="38750"/>
                          <a14:foregroundMark x1="62500" y1="38750" x2="61719" y2="39583"/>
                          <a14:foregroundMark x1="48623" y1="31819" x2="75703" y2="36528"/>
                          <a14:foregroundMark x1="71499" y1="31283" x2="71250" y2="30972"/>
                          <a14:foregroundMark x1="75703" y1="36528" x2="72091" y2="32022"/>
                          <a14:foregroundMark x1="71250" y1="30972" x2="48675" y2="31657"/>
                          <a14:foregroundMark x1="72490" y1="31049" x2="75859" y2="36389"/>
                          <a14:foregroundMark x1="75859" y1="36389" x2="76719" y2="50694"/>
                          <a14:foregroundMark x1="76719" y1="50694" x2="80391" y2="54028"/>
                          <a14:foregroundMark x1="80391" y1="54028" x2="80781" y2="46944"/>
                          <a14:foregroundMark x1="80781" y1="46944" x2="76797" y2="34583"/>
                          <a14:foregroundMark x1="76797" y1="34583" x2="72422" y2="31213"/>
                          <a14:foregroundMark x1="78984" y1="43889" x2="79609" y2="53750"/>
                          <a14:foregroundMark x1="79609" y1="53750" x2="80234" y2="44444"/>
                          <a14:foregroundMark x1="80234" y1="44444" x2="78750" y2="42083"/>
                          <a14:foregroundMark x1="80703" y1="52500" x2="80859" y2="56389"/>
                          <a14:foregroundMark x1="64141" y1="70278" x2="67031" y2="69167"/>
                          <a14:foregroundMark x1="46719" y1="33056" x2="48594" y2="32361"/>
                          <a14:foregroundMark x1="53516" y1="30694" x2="56094" y2="30278"/>
                          <a14:backgroundMark x1="31797" y1="76806" x2="36484" y2="77778"/>
                          <a14:backgroundMark x1="36484" y1="77778" x2="39375" y2="73056"/>
                          <a14:backgroundMark x1="39375" y1="73056" x2="49141" y2="74722"/>
                          <a14:backgroundMark x1="56767" y1="80970" x2="57109" y2="81250"/>
                          <a14:backgroundMark x1="49141" y1="74722" x2="53238" y2="78079"/>
                          <a14:backgroundMark x1="55433" y1="81388" x2="38594" y2="82778"/>
                          <a14:backgroundMark x1="57109" y1="81250" x2="56607" y2="81291"/>
                          <a14:backgroundMark x1="38594" y1="82778" x2="32188" y2="80694"/>
                          <a14:backgroundMark x1="32188" y1="80694" x2="31563" y2="77083"/>
                          <a14:backgroundMark x1="61016" y1="79306" x2="62969" y2="72222"/>
                          <a14:backgroundMark x1="66419" y1="71107" x2="71563" y2="69444"/>
                          <a14:backgroundMark x1="62969" y1="72222" x2="63591" y2="72021"/>
                          <a14:backgroundMark x1="71563" y1="69444" x2="75078" y2="73056"/>
                          <a14:backgroundMark x1="75078" y1="73056" x2="71563" y2="76389"/>
                          <a14:backgroundMark x1="71563" y1="76389" x2="61172" y2="79444"/>
                          <a14:backgroundMark x1="46719" y1="32222" x2="47040" y2="32042"/>
                          <a14:backgroundMark x1="71797" y1="30556" x2="72578" y2="308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283" t="26907" r="16835" b="17435"/>
            <a:stretch>
              <a:fillRect/>
            </a:stretch>
          </p:blipFill>
          <p:spPr bwMode="auto">
            <a:xfrm>
              <a:off x="9577822" y="5079157"/>
              <a:ext cx="2129872" cy="11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Image 11" descr="Une image contenant texte&#10;&#10;Description générée automatiquement">
              <a:extLst>
                <a:ext uri="{FF2B5EF4-FFF2-40B4-BE49-F238E27FC236}">
                  <a16:creationId xmlns:a16="http://schemas.microsoft.com/office/drawing/2014/main" id="{777E962F-9609-90B6-7D3D-2AEAAE996E2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alphaModFix amt="82000"/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sharpenSoften amount="-7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63838">
              <a:off x="10923456" y="5601570"/>
              <a:ext cx="405139" cy="175801"/>
            </a:xfrm>
            <a:prstGeom prst="rect">
              <a:avLst/>
            </a:prstGeom>
            <a:effectLst>
              <a:softEdge rad="12700"/>
            </a:effectLst>
          </p:spPr>
        </p:pic>
      </p:grpSp>
    </p:spTree>
    <p:extLst>
      <p:ext uri="{BB962C8B-B14F-4D97-AF65-F5344CB8AC3E}">
        <p14:creationId xmlns:p14="http://schemas.microsoft.com/office/powerpoint/2010/main" val="42266173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Grand écran</PresentationFormat>
  <Paragraphs>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gael jeusset</dc:creator>
  <cp:lastModifiedBy>gael jeusset</cp:lastModifiedBy>
  <cp:revision>1</cp:revision>
  <dcterms:created xsi:type="dcterms:W3CDTF">2026-02-06T12:43:55Z</dcterms:created>
  <dcterms:modified xsi:type="dcterms:W3CDTF">2026-02-06T12:45:11Z</dcterms:modified>
</cp:coreProperties>
</file>