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7072"/>
    <a:srgbClr val="01B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l jeusset" userId="4b7a9b9ab9721322" providerId="LiveId" clId="{399729AF-F5E1-49E8-858A-00035E142AAF}"/>
    <pc:docChg chg="modSld">
      <pc:chgData name="gael jeusset" userId="4b7a9b9ab9721322" providerId="LiveId" clId="{399729AF-F5E1-49E8-858A-00035E142AAF}" dt="2025-10-21T06:12:14.211" v="45" actId="20577"/>
      <pc:docMkLst>
        <pc:docMk/>
      </pc:docMkLst>
      <pc:sldChg chg="modSp mod">
        <pc:chgData name="gael jeusset" userId="4b7a9b9ab9721322" providerId="LiveId" clId="{399729AF-F5E1-49E8-858A-00035E142AAF}" dt="2025-10-21T06:12:14.211" v="45" actId="20577"/>
        <pc:sldMkLst>
          <pc:docMk/>
          <pc:sldMk cId="1563129920" sldId="256"/>
        </pc:sldMkLst>
        <pc:spChg chg="mod">
          <ac:chgData name="gael jeusset" userId="4b7a9b9ab9721322" providerId="LiveId" clId="{399729AF-F5E1-49E8-858A-00035E142AAF}" dt="2025-10-21T06:10:48.410" v="1" actId="20577"/>
          <ac:spMkLst>
            <pc:docMk/>
            <pc:sldMk cId="1563129920" sldId="256"/>
            <ac:spMk id="3" creationId="{4AFD9A3B-4A08-DEBA-9159-0E300120C5C9}"/>
          </ac:spMkLst>
        </pc:spChg>
        <pc:spChg chg="mod">
          <ac:chgData name="gael jeusset" userId="4b7a9b9ab9721322" providerId="LiveId" clId="{399729AF-F5E1-49E8-858A-00035E142AAF}" dt="2025-10-21T06:11:52.531" v="35" actId="20577"/>
          <ac:spMkLst>
            <pc:docMk/>
            <pc:sldMk cId="1563129920" sldId="256"/>
            <ac:spMk id="7" creationId="{814791FF-E5A7-E7E7-1591-4339996E73AF}"/>
          </ac:spMkLst>
        </pc:spChg>
        <pc:spChg chg="mod">
          <ac:chgData name="gael jeusset" userId="4b7a9b9ab9721322" providerId="LiveId" clId="{399729AF-F5E1-49E8-858A-00035E142AAF}" dt="2025-10-21T06:12:14.211" v="45" actId="20577"/>
          <ac:spMkLst>
            <pc:docMk/>
            <pc:sldMk cId="1563129920" sldId="256"/>
            <ac:spMk id="8" creationId="{B1A1335F-117A-7E67-CC6E-D5E8969F507F}"/>
          </ac:spMkLst>
        </pc:spChg>
        <pc:spChg chg="mod">
          <ac:chgData name="gael jeusset" userId="4b7a9b9ab9721322" providerId="LiveId" clId="{399729AF-F5E1-49E8-858A-00035E142AAF}" dt="2025-10-21T06:11:29.825" v="33" actId="20577"/>
          <ac:spMkLst>
            <pc:docMk/>
            <pc:sldMk cId="1563129920" sldId="256"/>
            <ac:spMk id="22" creationId="{9059F7E5-6E5E-BC35-FCD3-96B9321A72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B7C8EE-0CBD-CA7F-E973-B845F2F2A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2361E9-EACA-462C-B176-551961A47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EB67B6-2A1D-B378-A249-59F2FCE5A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A4849D-FA66-F30C-4592-DE7C217C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12CE33-D5BF-A434-065F-C54098CC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0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1E7F0-1BC3-8FE3-5478-FC205740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02107F-D3D1-2743-B83B-88B785E74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1BC613-B6DC-3501-3032-511A4EAC7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EC4A4-3583-759A-4AF5-E749B2A6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297E06-8868-9961-4F9E-A4455A9E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66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CF67A2-8A60-3803-DE5E-F4F9C7070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009B99-F98E-640C-2997-7AA92F9CD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5AFB85-4938-77A3-D7FD-27B0737CA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4DA0DC-5A00-60EA-8A22-9AEA65A9A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6D8F27-D1A1-D589-1A82-C9DE9310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31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741F8D-C485-3C63-2B4E-12A7FF367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0A2E11-E60E-D401-D83B-62CBCC22E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2B7E0B-F03B-677C-33E5-576B501E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10C7EC-3D19-F2B9-EA58-256C1CD6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108CD8-31D3-2EE6-28C7-DC7B8908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29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69AE94-C55E-4225-FCA7-EEEFD5EE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BAFFDD-1C45-C208-56CD-9F00445DC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D0766E-C2BF-7F59-CD53-5EF2D9EC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D7471A-0F3E-88C7-5700-A67CD165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809248-815F-D32B-758F-D5E06C9B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38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D908CD-C6D1-79A0-10FE-8059919D0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9C8C8D-B5C7-BE3A-0796-17D865299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D21DBC-F541-D8E2-B1D9-2F42C8A57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C9A3A9-6762-9C0E-9AEC-2D9BC25E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791B43-B947-00BC-E12C-5C8C5EEF6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4AC483-1121-B5B8-741C-B6F59A1D0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30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6B3375-8095-72A6-D4FE-C92D847EF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E6FBB0-F8AB-F406-300D-B8E4890D4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83080D-B3D4-55B3-A5A3-13A31FADD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24AB43-D955-69B1-BF10-6311FCDA3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3A952E-EA13-E743-E0A9-45D77D8BA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B5EED01-C0A0-F261-CD9B-B43C6DBF8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AF64BC2-1A5D-7057-F0A7-754512EE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3BD37D-DE7D-B090-BAFA-758A5299B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086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883FF-26E6-3BBB-CC60-F384234F6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C69E984-72C3-CCC1-D8F0-79DF222A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69272D-0720-612B-B1A3-BE621ACC5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B2189C-289D-03FD-AD77-532F715F1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8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CE436F-1720-1B38-72B5-E54C3D66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5F9BF5-C58A-BE6F-28AF-B1F0389A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576E37-E395-FCC4-C795-3063DB0C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26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90945-4058-22D9-071A-9857105B1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3CA8F-44F0-2D25-98AB-97010FB06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2E3442-254D-552E-163F-19EA60176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8975AE-D3A7-F9E5-C3E3-031158BCB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A86CCA-7E17-B90D-CC27-8E02257D0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F6D351-470F-D611-AF83-A953AB94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60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BF162E-641C-C994-D7B7-1AB3463A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6A868B9-3D03-06EF-2885-AD50E852F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12D3F2-E36B-6FE9-5D40-C964338B9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6AE2CE-FD57-0479-6CE1-940B006F1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3EC350-EE95-2EA0-2011-F5F70DFB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8A1AF2-BEF3-10DA-3360-19AB25BA1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02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FCD4C2-F5E6-654D-E200-E20BB416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3C50E0-2FFD-E2ED-42F6-940BF0E3F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23AFAC-DFA9-3B56-3C01-E331F4C7B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B4DAE6-11F8-4BC2-8A95-7103AD4CF344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700B33-FA68-56A4-41E8-58249295F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1CDE92-958D-F966-3A9D-58ABDF9B7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DE95D8-B620-4E8B-9EDB-F6A9AE0255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39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rian.formations35@gmail.com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1BFF2BF-797F-912A-795C-DEAE9C37359E}"/>
              </a:ext>
            </a:extLst>
          </p:cNvPr>
          <p:cNvSpPr txBox="1"/>
          <p:nvPr/>
        </p:nvSpPr>
        <p:spPr>
          <a:xfrm>
            <a:off x="1706880" y="478304"/>
            <a:ext cx="7223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399 h + 35= 434 h (plus validations)</a:t>
            </a:r>
          </a:p>
          <a:p>
            <a:r>
              <a:rPr lang="fr-FR" dirty="0"/>
              <a:t>Heures obligatoires (heures manquées= heures rattrapées)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2800CF3C-06C1-034A-7FDA-01A5CFAF69EB}"/>
              </a:ext>
            </a:extLst>
          </p:cNvPr>
          <p:cNvSpPr/>
          <p:nvPr/>
        </p:nvSpPr>
        <p:spPr>
          <a:xfrm>
            <a:off x="1107440" y="2133600"/>
            <a:ext cx="4988560" cy="2844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7C2CDDEA-0C75-4EE8-C263-B578F0B43935}"/>
              </a:ext>
            </a:extLst>
          </p:cNvPr>
          <p:cNvSpPr/>
          <p:nvPr/>
        </p:nvSpPr>
        <p:spPr>
          <a:xfrm rot="10800000">
            <a:off x="6096000" y="2143760"/>
            <a:ext cx="4988560" cy="28448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14791FF-E5A7-E7E7-1591-4339996E73AF}"/>
              </a:ext>
            </a:extLst>
          </p:cNvPr>
          <p:cNvSpPr txBox="1"/>
          <p:nvPr/>
        </p:nvSpPr>
        <p:spPr>
          <a:xfrm>
            <a:off x="1107440" y="1564640"/>
            <a:ext cx="498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Première partie jusqu’au 27 mars(2</a:t>
            </a:r>
            <a:r>
              <a:rPr lang="fr-FR" baseline="30000" dirty="0"/>
              <a:t>nd</a:t>
            </a:r>
            <a:r>
              <a:rPr lang="fr-FR" dirty="0"/>
              <a:t> conduite)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1A1335F-117A-7E67-CC6E-D5E8969F507F}"/>
              </a:ext>
            </a:extLst>
          </p:cNvPr>
          <p:cNvSpPr txBox="1"/>
          <p:nvPr/>
        </p:nvSpPr>
        <p:spPr>
          <a:xfrm>
            <a:off x="6096000" y="1550908"/>
            <a:ext cx="525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Seconde partie jusqu’au </a:t>
            </a:r>
            <a:r>
              <a:rPr lang="fr-FR"/>
              <a:t>28 avril </a:t>
            </a:r>
            <a:r>
              <a:rPr lang="fr-FR" dirty="0"/>
              <a:t>2025 (validations)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7D77CB2-906D-D2B1-56DE-9FCDD24E6B50}"/>
              </a:ext>
            </a:extLst>
          </p:cNvPr>
          <p:cNvSpPr txBox="1"/>
          <p:nvPr/>
        </p:nvSpPr>
        <p:spPr>
          <a:xfrm>
            <a:off x="1209040" y="2712720"/>
            <a:ext cx="473456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6 semaines</a:t>
            </a:r>
          </a:p>
          <a:p>
            <a:r>
              <a:rPr lang="fr-FR" u="sng" dirty="0"/>
              <a:t>3 examens</a:t>
            </a:r>
          </a:p>
          <a:p>
            <a:r>
              <a:rPr lang="fr-FR" dirty="0"/>
              <a:t>ETG (code de la route)</a:t>
            </a:r>
          </a:p>
          <a:p>
            <a:r>
              <a:rPr lang="fr-FR" dirty="0"/>
              <a:t>IESM (plateau)</a:t>
            </a:r>
          </a:p>
          <a:p>
            <a:r>
              <a:rPr lang="fr-FR" dirty="0"/>
              <a:t>Circulation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0D75AE3-0577-6B74-6C6C-5BD3DD050B29}"/>
              </a:ext>
            </a:extLst>
          </p:cNvPr>
          <p:cNvSpPr txBox="1"/>
          <p:nvPr/>
        </p:nvSpPr>
        <p:spPr>
          <a:xfrm>
            <a:off x="6248400" y="2651761"/>
            <a:ext cx="473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 semaines</a:t>
            </a:r>
          </a:p>
          <a:p>
            <a:r>
              <a:rPr lang="fr-FR" u="sng" dirty="0"/>
              <a:t>2 examens</a:t>
            </a:r>
          </a:p>
          <a:p>
            <a:r>
              <a:rPr lang="fr-FR" dirty="0"/>
              <a:t>Évaluation finale</a:t>
            </a:r>
          </a:p>
          <a:p>
            <a:r>
              <a:rPr lang="fr-FR" dirty="0"/>
              <a:t>ADR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0E3B4F2-537B-4144-6601-BD147EB2FF73}"/>
              </a:ext>
            </a:extLst>
          </p:cNvPr>
          <p:cNvSpPr txBox="1"/>
          <p:nvPr/>
        </p:nvSpPr>
        <p:spPr>
          <a:xfrm>
            <a:off x="1209040" y="4439921"/>
            <a:ext cx="473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Horaires de formation :</a:t>
            </a:r>
          </a:p>
          <a:p>
            <a:r>
              <a:rPr lang="fr-FR" dirty="0"/>
              <a:t>8h-16h</a:t>
            </a:r>
          </a:p>
          <a:p>
            <a:r>
              <a:rPr lang="fr-FR" dirty="0"/>
              <a:t>Ou 6h-13h </a:t>
            </a:r>
          </a:p>
          <a:p>
            <a:r>
              <a:rPr lang="fr-FR" dirty="0"/>
              <a:t>Ou 13h-20h</a:t>
            </a:r>
          </a:p>
        </p:txBody>
      </p:sp>
      <p:pic>
        <p:nvPicPr>
          <p:cNvPr id="12" name="Image 11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E0502D18-42AC-1DD5-82D5-9451EDE2E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273" y="232095"/>
            <a:ext cx="1388573" cy="360000"/>
          </a:xfrm>
          <a:prstGeom prst="rect">
            <a:avLst/>
          </a:prstGeom>
        </p:spPr>
      </p:pic>
      <p:pic>
        <p:nvPicPr>
          <p:cNvPr id="13" name="Image 12" descr="Une image contenant triangle, conception&#10;&#10;Description générée automatiquement">
            <a:extLst>
              <a:ext uri="{FF2B5EF4-FFF2-40B4-BE49-F238E27FC236}">
                <a16:creationId xmlns:a16="http://schemas.microsoft.com/office/drawing/2014/main" id="{420D5CA2-6D9A-919F-40CF-2CFF28D01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5880" y="6265905"/>
            <a:ext cx="416060" cy="3600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6F59DDB3-3453-E8DF-0BE9-951D61F6EEBC}"/>
              </a:ext>
            </a:extLst>
          </p:cNvPr>
          <p:cNvSpPr txBox="1"/>
          <p:nvPr/>
        </p:nvSpPr>
        <p:spPr>
          <a:xfrm>
            <a:off x="6248400" y="3949020"/>
            <a:ext cx="4734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Objectifs de la formation :</a:t>
            </a:r>
          </a:p>
          <a:p>
            <a:r>
              <a:rPr lang="fr-FR" dirty="0"/>
              <a:t>Réussite aux examens et employabilité</a:t>
            </a:r>
          </a:p>
          <a:p>
            <a:r>
              <a:rPr lang="fr-FR" dirty="0"/>
              <a:t>Futurs salariés Interaction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29494C61-62CF-015F-99C6-C81B893BBC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599" y="52095"/>
            <a:ext cx="2040423" cy="108000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789A1BB3-13E4-2C15-05F9-96B03D6E7B74}"/>
              </a:ext>
            </a:extLst>
          </p:cNvPr>
          <p:cNvSpPr txBox="1"/>
          <p:nvPr/>
        </p:nvSpPr>
        <p:spPr>
          <a:xfrm>
            <a:off x="6223000" y="5100056"/>
            <a:ext cx="221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Gaël 06 47 30 35 09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3D62A6C2-815D-BB6A-4E33-BA8632019D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0273" y="2677384"/>
            <a:ext cx="1548000" cy="154800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9059F7E5-6E5E-BC35-FCD3-96B9321A72B8}"/>
              </a:ext>
            </a:extLst>
          </p:cNvPr>
          <p:cNvSpPr txBox="1"/>
          <p:nvPr/>
        </p:nvSpPr>
        <p:spPr>
          <a:xfrm>
            <a:off x="6248400" y="1123990"/>
            <a:ext cx="498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Du 26 janvier au 28 avril 2026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D79A85B-3F68-AEB5-FCD1-B591C51E4711}"/>
              </a:ext>
            </a:extLst>
          </p:cNvPr>
          <p:cNvSpPr txBox="1"/>
          <p:nvPr/>
        </p:nvSpPr>
        <p:spPr>
          <a:xfrm>
            <a:off x="6072999" y="6056530"/>
            <a:ext cx="4734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6"/>
              </a:rPr>
              <a:t>sarian.formations35@gmail.com</a:t>
            </a:r>
            <a:endParaRPr lang="fr-FR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AFD9A3B-4A08-DEBA-9159-0E300120C5C9}"/>
              </a:ext>
            </a:extLst>
          </p:cNvPr>
          <p:cNvSpPr txBox="1"/>
          <p:nvPr/>
        </p:nvSpPr>
        <p:spPr>
          <a:xfrm>
            <a:off x="1966127" y="1123990"/>
            <a:ext cx="498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CTRMP N°1-2026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CBAEA60-4EAC-E317-9085-FAB20C88DAC6}"/>
              </a:ext>
            </a:extLst>
          </p:cNvPr>
          <p:cNvSpPr txBox="1"/>
          <p:nvPr/>
        </p:nvSpPr>
        <p:spPr>
          <a:xfrm>
            <a:off x="6223000" y="5491758"/>
            <a:ext cx="3002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Par SMS Entre 7h30 et 16h30</a:t>
            </a:r>
          </a:p>
        </p:txBody>
      </p:sp>
      <p:pic>
        <p:nvPicPr>
          <p:cNvPr id="21" name="Graphique 20">
            <a:extLst>
              <a:ext uri="{FF2B5EF4-FFF2-40B4-BE49-F238E27FC236}">
                <a16:creationId xmlns:a16="http://schemas.microsoft.com/office/drawing/2014/main" id="{A999AD5F-214F-2448-016F-820490FE7C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76705" y="5861090"/>
            <a:ext cx="24955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2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170D963-8F2F-23BC-1EEE-064ACC3B3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248" y="1365885"/>
            <a:ext cx="6763352" cy="4351338"/>
          </a:xfrm>
        </p:spPr>
        <p:txBody>
          <a:bodyPr>
            <a:normAutofit/>
          </a:bodyPr>
          <a:lstStyle/>
          <a:p>
            <a:r>
              <a:rPr lang="fr-FR" sz="1600" u="sng" dirty="0"/>
              <a:t>Matériel nécessaire</a:t>
            </a:r>
            <a:r>
              <a:rPr lang="fr-FR" sz="1600" dirty="0"/>
              <a:t>:</a:t>
            </a:r>
          </a:p>
          <a:p>
            <a:pPr marL="0" indent="0">
              <a:buNone/>
            </a:pPr>
            <a:r>
              <a:rPr lang="fr-FR" sz="1600" dirty="0"/>
              <a:t>Une clé USB.</a:t>
            </a:r>
          </a:p>
          <a:p>
            <a:pPr marL="0" indent="0">
              <a:buNone/>
            </a:pPr>
            <a:r>
              <a:rPr lang="fr-FR" sz="1600" dirty="0"/>
              <a:t>Un classeur ou porte-vues.</a:t>
            </a:r>
          </a:p>
          <a:p>
            <a:pPr marL="0" indent="0">
              <a:buNone/>
            </a:pPr>
            <a:r>
              <a:rPr lang="fr-FR" sz="1600" dirty="0"/>
              <a:t>Une règle.</a:t>
            </a:r>
          </a:p>
          <a:p>
            <a:pPr marL="0" indent="0">
              <a:buNone/>
            </a:pPr>
            <a:r>
              <a:rPr lang="fr-FR" sz="1600" dirty="0"/>
              <a:t>Stylos (4 couleurs), crayons à papier, gomme, calculatrice, surligneurs.</a:t>
            </a:r>
          </a:p>
          <a:p>
            <a:pPr marL="0" indent="0">
              <a:buNone/>
            </a:pPr>
            <a:r>
              <a:rPr lang="fr-FR" sz="1600" dirty="0"/>
              <a:t>Cartes Michelin (France, Bretagne, Europe)</a:t>
            </a:r>
          </a:p>
          <a:p>
            <a:pPr marL="0" indent="0">
              <a:buNone/>
            </a:pPr>
            <a:r>
              <a:rPr lang="fr-FR" sz="1600" dirty="0"/>
              <a:t>Gilet haute visibilité.</a:t>
            </a:r>
          </a:p>
          <a:p>
            <a:pPr marL="0" indent="0">
              <a:buNone/>
            </a:pPr>
            <a:r>
              <a:rPr lang="fr-FR" sz="1600" dirty="0"/>
              <a:t>Gants de manutention.</a:t>
            </a:r>
          </a:p>
          <a:p>
            <a:pPr marL="0" indent="0">
              <a:buNone/>
            </a:pPr>
            <a:r>
              <a:rPr lang="fr-FR" sz="1600" u="sng" dirty="0"/>
              <a:t>Chaussures de sécurité. (seconde partie)</a:t>
            </a:r>
          </a:p>
          <a:p>
            <a:pPr marL="0" indent="0">
              <a:buNone/>
            </a:pPr>
            <a:r>
              <a:rPr lang="fr-FR" sz="1600" u="sng" dirty="0"/>
              <a:t>Inscription </a:t>
            </a:r>
            <a:r>
              <a:rPr lang="fr-FR" sz="1600" b="1" u="sng" dirty="0"/>
              <a:t>France </a:t>
            </a:r>
            <a:r>
              <a:rPr lang="fr-FR" sz="1600" b="1" u="sng" dirty="0" err="1"/>
              <a:t>connect</a:t>
            </a:r>
            <a:endParaRPr lang="fr-FR" sz="1600" b="1" u="sng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230A3538-401D-0927-808E-74FCE8267BFA}"/>
              </a:ext>
            </a:extLst>
          </p:cNvPr>
          <p:cNvSpPr txBox="1">
            <a:spLocks/>
          </p:cNvSpPr>
          <p:nvPr/>
        </p:nvSpPr>
        <p:spPr>
          <a:xfrm>
            <a:off x="6885030" y="1124902"/>
            <a:ext cx="46108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/>
              <a:t>Documents à fournir: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Visite médicale (chez un médecin agréé)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CERFA 14880*02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Inscription ANTS (identifiant et mot de passe)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Copie recto- verso de la carte identité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400" dirty="0"/>
              <a:t>Copie recto-verso du permis de conduire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1800" b="1" dirty="0"/>
              <a:t>4 photos (ANTS) </a:t>
            </a:r>
            <a:r>
              <a:rPr lang="fr-FR" sz="1800" b="1" dirty="0">
                <a:solidFill>
                  <a:srgbClr val="FF0000"/>
                </a:solidFill>
              </a:rPr>
              <a:t>-3 mois et jamais utilisées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u="sng" dirty="0"/>
              <a:t>Demande de RIR </a:t>
            </a:r>
            <a:r>
              <a:rPr lang="fr-FR" sz="2000" b="1" dirty="0"/>
              <a:t>(service public.fr)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6" name="Picture 2" descr="Photos dématérialisées ANTS - Paris 19ème arrondissement">
            <a:extLst>
              <a:ext uri="{FF2B5EF4-FFF2-40B4-BE49-F238E27FC236}">
                <a16:creationId xmlns:a16="http://schemas.microsoft.com/office/drawing/2014/main" id="{68D78EDB-D1AE-8449-E6D1-D15D079EF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051" y="3888517"/>
            <a:ext cx="4156789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69386F33-B655-A8E7-8F0E-6A52C044C4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329" y="161483"/>
            <a:ext cx="2700000" cy="70000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64A110D-2828-2CF4-E67A-E9054E86E9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599" y="52095"/>
            <a:ext cx="2040423" cy="1080000"/>
          </a:xfrm>
          <a:prstGeom prst="rect">
            <a:avLst/>
          </a:prstGeom>
        </p:spPr>
      </p:pic>
      <p:pic>
        <p:nvPicPr>
          <p:cNvPr id="10" name="Image 9" descr="Une image contenant triangle, conception&#10;&#10;Description générée automatiquement">
            <a:extLst>
              <a:ext uri="{FF2B5EF4-FFF2-40B4-BE49-F238E27FC236}">
                <a16:creationId xmlns:a16="http://schemas.microsoft.com/office/drawing/2014/main" id="{32B26334-D0F3-3A61-D378-E7DE891DC93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5880" y="6265905"/>
            <a:ext cx="416060" cy="36000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EA663FDA-D06D-BE5D-1663-FB69D8BC6AEB}"/>
              </a:ext>
            </a:extLst>
          </p:cNvPr>
          <p:cNvSpPr txBox="1"/>
          <p:nvPr/>
        </p:nvSpPr>
        <p:spPr>
          <a:xfrm>
            <a:off x="579120" y="5476240"/>
            <a:ext cx="385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Créer un Compte Gmail</a:t>
            </a:r>
          </a:p>
        </p:txBody>
      </p:sp>
      <p:pic>
        <p:nvPicPr>
          <p:cNvPr id="2" name="Graphique 1">
            <a:extLst>
              <a:ext uri="{FF2B5EF4-FFF2-40B4-BE49-F238E27FC236}">
                <a16:creationId xmlns:a16="http://schemas.microsoft.com/office/drawing/2014/main" id="{BF79899E-8FC1-EEBF-D781-885009B4BA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2646" y="234907"/>
            <a:ext cx="24955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104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14285</TotalTime>
  <Words>231</Words>
  <Application>Microsoft Office PowerPoint</Application>
  <PresentationFormat>Grand écran</PresentationFormat>
  <Paragraphs>44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gael jeusset</dc:creator>
  <cp:lastModifiedBy>gael jeusset</cp:lastModifiedBy>
  <cp:revision>3</cp:revision>
  <cp:lastPrinted>2025-01-14T08:52:49Z</cp:lastPrinted>
  <dcterms:created xsi:type="dcterms:W3CDTF">2024-10-28T14:04:18Z</dcterms:created>
  <dcterms:modified xsi:type="dcterms:W3CDTF">2025-10-21T06:12:19Z</dcterms:modified>
</cp:coreProperties>
</file>