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312FC-94B2-4C2E-87AA-15C4ED9DE462}" v="1" dt="2023-07-21T08:43:11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3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l jeusset" userId="4b7a9b9ab9721322" providerId="LiveId" clId="{815312FC-94B2-4C2E-87AA-15C4ED9DE462}"/>
    <pc:docChg chg="custSel modSld">
      <pc:chgData name="gael jeusset" userId="4b7a9b9ab9721322" providerId="LiveId" clId="{815312FC-94B2-4C2E-87AA-15C4ED9DE462}" dt="2023-07-21T08:43:38.479" v="3" actId="1076"/>
      <pc:docMkLst>
        <pc:docMk/>
      </pc:docMkLst>
      <pc:sldChg chg="addSp delSp modSp mod">
        <pc:chgData name="gael jeusset" userId="4b7a9b9ab9721322" providerId="LiveId" clId="{815312FC-94B2-4C2E-87AA-15C4ED9DE462}" dt="2023-07-21T08:43:38.479" v="3" actId="1076"/>
        <pc:sldMkLst>
          <pc:docMk/>
          <pc:sldMk cId="3155595123" sldId="256"/>
        </pc:sldMkLst>
        <pc:picChg chg="mod">
          <ac:chgData name="gael jeusset" userId="4b7a9b9ab9721322" providerId="LiveId" clId="{815312FC-94B2-4C2E-87AA-15C4ED9DE462}" dt="2023-07-21T08:43:38.479" v="3" actId="1076"/>
          <ac:picMkLst>
            <pc:docMk/>
            <pc:sldMk cId="3155595123" sldId="256"/>
            <ac:picMk id="34" creationId="{05A8F220-DB67-4568-FDF5-FCDD9950CD7C}"/>
          </ac:picMkLst>
        </pc:picChg>
        <pc:picChg chg="add del mod">
          <ac:chgData name="gael jeusset" userId="4b7a9b9ab9721322" providerId="LiveId" clId="{815312FC-94B2-4C2E-87AA-15C4ED9DE462}" dt="2023-07-21T08:43:25.723" v="2" actId="478"/>
          <ac:picMkLst>
            <pc:docMk/>
            <pc:sldMk cId="3155595123" sldId="256"/>
            <ac:picMk id="38" creationId="{B076A5E5-1DFE-841C-B755-77903FDB59E7}"/>
          </ac:picMkLst>
        </pc:picChg>
        <pc:picChg chg="add del mod">
          <ac:chgData name="gael jeusset" userId="4b7a9b9ab9721322" providerId="LiveId" clId="{815312FC-94B2-4C2E-87AA-15C4ED9DE462}" dt="2023-07-21T08:43:25.723" v="2" actId="478"/>
          <ac:picMkLst>
            <pc:docMk/>
            <pc:sldMk cId="3155595123" sldId="256"/>
            <ac:picMk id="39" creationId="{A8648BFA-74D6-4161-270C-0E86937B7D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B7907-30FF-5953-6FB4-FEC422EF6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87C8D3-3D94-B089-BF79-7BFC40BD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0B1342-1585-B589-E785-42FA54B0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1AF34E-8307-21F4-E047-C179B366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EE347-F90E-1292-A511-A69B9D02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51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F64BE-1891-23F5-D1C7-09B27610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5470A5-45D5-1087-3141-2A04CA948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E2B706-55CD-D9CB-37DF-E17A5D33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980DD-ABCB-4A4A-19B3-A6B87BF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947957-40B6-0438-90D4-5189869D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90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522461-E268-145B-C985-5C7143EED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E4CA37-7A5E-4E54-BE12-B5E5998E2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DEC5A6-8090-3612-1ACE-74E2523B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60DD9-CF3B-87F4-17C6-CA277EAD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06BF2-27F9-601A-AE7B-A817C82C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7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577E7-8FBF-50FD-673A-40FB425D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94C831-5EDB-A5E9-CA2B-2216DABEE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6999B9-182E-2D2C-8C18-1F749FD6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B6DB33-D988-A9BA-FF0A-602384F9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182E00-0809-580B-F77A-92F678A0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85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A7A25-AB2E-5F3C-4315-6B803E66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CF4624-1B02-74FF-F8C6-998CE26DE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253EC2-7100-D5C9-333C-50655624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F24901-2492-867D-B31F-62D6C0DF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91B0AE-B285-A15C-A427-A6059195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6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AFE73E-7408-F85A-64A1-0EEDD966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C19725-8B59-BA38-5A37-59FE06F32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97D27F-8523-5372-1401-E60494181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A3A6B5-9220-B6F3-43A5-B919F51C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60EB68-6C1D-2BF7-7CDF-29E8B157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8FC16D-5132-50DB-E784-7CCE9CAC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65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F143A-D2B4-3642-26CA-8A37164A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0B734C-8433-CF32-EF4B-B2343AC31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75F849-9C7E-2189-A097-ABC05C71F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4E4B09-3224-3DD5-5BB7-622C648EA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5FB319-314E-1C3E-E2FA-6C3217656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6CAFD4-B755-6940-392F-00BB5710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DC53703-5578-77F1-611A-91CC5390A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81983A-78F5-374E-9154-68560B4A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07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8F4A4-0521-892C-9916-0E35AE3C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9C782A-2344-2E5F-97D6-5C68966F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11AB54-5F67-0E8E-D15B-7595B635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E31BDB-DDA3-76AA-3A1E-EFA89FAA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4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6C9B03-0A7B-857E-DBF4-51258CCF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0580DF-2177-8989-2107-2A8840EB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96B224-074B-8080-516E-FBC26EFC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6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9B8348-8348-E2DB-6971-DB2ED0E1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5CFD0F-CF0D-2F44-0EE3-299ABE762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5A2B4A-B364-CAD3-37DC-72DC56274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367C4E-D592-2D84-910E-B6620C3E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EC349E-588E-D3E9-CAAA-5FA7D79A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7C6C47-60F6-03A9-0468-8334DA5F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34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A6FC0-38F9-3E68-7C88-B8886ECE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3B580E-6E08-FB1C-C8EE-D6278FF27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5EC6EC-0C68-0B38-0FC4-6122E977E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0E3455-AD66-56E3-4D2B-32B5DA3C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B5A5E4-6517-DE30-BD33-B7FAB522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8A95D6-1F0E-F26F-6F53-04BD20C6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69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2E2849-96BC-73D4-A7AA-FA7A2FCA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F41786-9FEE-2255-0F49-00EA692C1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CA4D5C-92E1-1358-7396-F30C6E9E7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5372B-9D8D-48A7-9179-D4EC644EF044}" type="datetimeFigureOut">
              <a:rPr lang="fr-FR" smtClean="0"/>
              <a:t>20/07/2023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7B2992-CA78-1F7F-26D4-B99868431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DB2F2A-0631-7336-E2DD-7783BB1B5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29364-45C8-49DA-849C-5D34375F14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73173D-2647-4955-96AA-CB472B063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22" b="8081"/>
          <a:stretch/>
        </p:blipFill>
        <p:spPr>
          <a:xfrm>
            <a:off x="3255334" y="85237"/>
            <a:ext cx="1446412" cy="61965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482F07C-6D04-D8AD-7FC4-CA9275BC7C35}"/>
              </a:ext>
            </a:extLst>
          </p:cNvPr>
          <p:cNvSpPr txBox="1"/>
          <p:nvPr/>
        </p:nvSpPr>
        <p:spPr>
          <a:xfrm>
            <a:off x="1843790" y="524656"/>
            <a:ext cx="1596452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Constructeur Tachygraphe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F9B951-007A-338E-BA62-2CEE3895A2ED}"/>
              </a:ext>
            </a:extLst>
          </p:cNvPr>
          <p:cNvSpPr txBox="1"/>
          <p:nvPr/>
        </p:nvSpPr>
        <p:spPr>
          <a:xfrm>
            <a:off x="1843789" y="714824"/>
            <a:ext cx="1596453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Date et heure UTC de l’impression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47559E-F56B-F5F4-8FE9-A0038BCA53F3}"/>
              </a:ext>
            </a:extLst>
          </p:cNvPr>
          <p:cNvSpPr txBox="1"/>
          <p:nvPr/>
        </p:nvSpPr>
        <p:spPr>
          <a:xfrm>
            <a:off x="4701746" y="822546"/>
            <a:ext cx="2231206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Type d’impression (impression carte conducteur)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625572-5C4F-054D-4DCA-0FE067319997}"/>
              </a:ext>
            </a:extLst>
          </p:cNvPr>
          <p:cNvSpPr txBox="1"/>
          <p:nvPr/>
        </p:nvSpPr>
        <p:spPr>
          <a:xfrm>
            <a:off x="1843787" y="930268"/>
            <a:ext cx="15964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Nom du Conducteur</a:t>
            </a:r>
          </a:p>
          <a:p>
            <a:r>
              <a:rPr lang="fr-FR" sz="800" dirty="0"/>
              <a:t>Prénom du conducteur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2F40FF-7B7F-410A-96CC-5F09B1C748AC}"/>
              </a:ext>
            </a:extLst>
          </p:cNvPr>
          <p:cNvSpPr txBox="1"/>
          <p:nvPr/>
        </p:nvSpPr>
        <p:spPr>
          <a:xfrm>
            <a:off x="4701744" y="1037990"/>
            <a:ext cx="149597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Numéro de carte Conducteur</a:t>
            </a:r>
          </a:p>
          <a:p>
            <a:r>
              <a:rPr lang="fr-FR" sz="800" dirty="0"/>
              <a:t>Date de validité de la carte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77440F-D759-91B7-BE75-6774BE3237CF}"/>
              </a:ext>
            </a:extLst>
          </p:cNvPr>
          <p:cNvSpPr txBox="1"/>
          <p:nvPr/>
        </p:nvSpPr>
        <p:spPr>
          <a:xfrm>
            <a:off x="1843787" y="1268822"/>
            <a:ext cx="15964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N° de châssis du véhicule</a:t>
            </a:r>
          </a:p>
          <a:p>
            <a:r>
              <a:rPr lang="fr-FR" sz="800" dirty="0"/>
              <a:t>Immatriculation du véhicule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A2E0B57-2EB0-FB4B-D5D9-0BB736E742B2}"/>
              </a:ext>
            </a:extLst>
          </p:cNvPr>
          <p:cNvSpPr txBox="1"/>
          <p:nvPr/>
        </p:nvSpPr>
        <p:spPr>
          <a:xfrm>
            <a:off x="4701744" y="1461143"/>
            <a:ext cx="149597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Identification du constructeur </a:t>
            </a:r>
          </a:p>
          <a:p>
            <a:r>
              <a:rPr lang="fr-FR" sz="800" dirty="0"/>
              <a:t>N° de série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94C7E4-B5CD-7DB7-7574-2DD91FD972D2}"/>
              </a:ext>
            </a:extLst>
          </p:cNvPr>
          <p:cNvSpPr txBox="1"/>
          <p:nvPr/>
        </p:nvSpPr>
        <p:spPr>
          <a:xfrm>
            <a:off x="1843787" y="1653463"/>
            <a:ext cx="15964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Identification du centre agréer</a:t>
            </a:r>
          </a:p>
          <a:p>
            <a:r>
              <a:rPr lang="fr-FR" sz="800" dirty="0"/>
              <a:t>N° de carte d’atelier</a:t>
            </a:r>
          </a:p>
          <a:p>
            <a:r>
              <a:rPr lang="fr-FR" sz="800" dirty="0"/>
              <a:t>Date du dernier contrôle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E6678FA-FDDD-DB27-38F8-2A36FFA8BFD1}"/>
              </a:ext>
            </a:extLst>
          </p:cNvPr>
          <p:cNvSpPr txBox="1"/>
          <p:nvPr/>
        </p:nvSpPr>
        <p:spPr>
          <a:xfrm>
            <a:off x="4701744" y="1884295"/>
            <a:ext cx="1495978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Dernier contrôle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262D867-DA17-49DF-FD98-26EC34D58FBB}"/>
              </a:ext>
            </a:extLst>
          </p:cNvPr>
          <p:cNvSpPr txBox="1"/>
          <p:nvPr/>
        </p:nvSpPr>
        <p:spPr>
          <a:xfrm>
            <a:off x="1843787" y="2104763"/>
            <a:ext cx="15964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Données extraites-</a:t>
            </a:r>
          </a:p>
          <a:p>
            <a:r>
              <a:rPr lang="fr-FR" sz="800" dirty="0"/>
              <a:t>Nbr d’utilisation carte conducteur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73DA62F-BFD4-A209-6431-227183FF9F2E}"/>
              </a:ext>
            </a:extLst>
          </p:cNvPr>
          <p:cNvSpPr txBox="1"/>
          <p:nvPr/>
        </p:nvSpPr>
        <p:spPr>
          <a:xfrm>
            <a:off x="4701744" y="2184337"/>
            <a:ext cx="167657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Période de repos (0h00-14h47 UTC</a:t>
            </a:r>
          </a:p>
          <a:p>
            <a:r>
              <a:rPr lang="fr-FR" sz="800" dirty="0"/>
              <a:t>* Pause réglementaire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857542-A2C6-63AB-17F6-C5BF5339BC26}"/>
              </a:ext>
            </a:extLst>
          </p:cNvPr>
          <p:cNvSpPr txBox="1"/>
          <p:nvPr/>
        </p:nvSpPr>
        <p:spPr>
          <a:xfrm>
            <a:off x="1843786" y="2443317"/>
            <a:ext cx="15964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Immatriculation du véhicule</a:t>
            </a:r>
          </a:p>
          <a:p>
            <a:r>
              <a:rPr lang="fr-FR" sz="800" dirty="0"/>
              <a:t>Kilométrage de départ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1A4257C-4C23-7D93-D35B-D93261658286}"/>
              </a:ext>
            </a:extLst>
          </p:cNvPr>
          <p:cNvSpPr txBox="1"/>
          <p:nvPr/>
        </p:nvSpPr>
        <p:spPr>
          <a:xfrm>
            <a:off x="4701743" y="2522891"/>
            <a:ext cx="1676571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Données d’utilisation sur 24h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7F70E55-3840-6F94-24F3-898E912F115A}"/>
              </a:ext>
            </a:extLst>
          </p:cNvPr>
          <p:cNvSpPr txBox="1"/>
          <p:nvPr/>
        </p:nvSpPr>
        <p:spPr>
          <a:xfrm>
            <a:off x="1843786" y="2908013"/>
            <a:ext cx="15964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Kilométrage de départ</a:t>
            </a:r>
          </a:p>
          <a:p>
            <a:r>
              <a:rPr lang="fr-FR" sz="800" dirty="0"/>
              <a:t>Kilométrage parcouru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0B1AA4C-73E6-D500-204F-0B93EE8537DF}"/>
              </a:ext>
            </a:extLst>
          </p:cNvPr>
          <p:cNvSpPr txBox="1"/>
          <p:nvPr/>
        </p:nvSpPr>
        <p:spPr>
          <a:xfrm>
            <a:off x="4701743" y="3076889"/>
            <a:ext cx="15964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Début de service en France</a:t>
            </a:r>
          </a:p>
          <a:p>
            <a:r>
              <a:rPr lang="fr-FR" sz="800" dirty="0"/>
              <a:t>Kilométrage de début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6A62E9E-F41A-B2C7-B149-7B5114F9A891}"/>
              </a:ext>
            </a:extLst>
          </p:cNvPr>
          <p:cNvSpPr txBox="1"/>
          <p:nvPr/>
        </p:nvSpPr>
        <p:spPr>
          <a:xfrm>
            <a:off x="1843785" y="3246166"/>
            <a:ext cx="1596451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Total des activités pour la période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1079127-BEAE-33BA-92FF-688BF1C0D3BB}"/>
              </a:ext>
            </a:extLst>
          </p:cNvPr>
          <p:cNvSpPr txBox="1"/>
          <p:nvPr/>
        </p:nvSpPr>
        <p:spPr>
          <a:xfrm>
            <a:off x="4701742" y="3415443"/>
            <a:ext cx="1596451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Double équipage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7458A7D-F055-BDC3-1710-C12C5811B71A}"/>
              </a:ext>
            </a:extLst>
          </p:cNvPr>
          <p:cNvSpPr txBox="1"/>
          <p:nvPr/>
        </p:nvSpPr>
        <p:spPr>
          <a:xfrm>
            <a:off x="1543198" y="3562225"/>
            <a:ext cx="1898953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Evènement dépassement du temps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63AD90F-7002-75A8-D3C0-7CD4C2F0FF39}"/>
              </a:ext>
            </a:extLst>
          </p:cNvPr>
          <p:cNvSpPr txBox="1"/>
          <p:nvPr/>
        </p:nvSpPr>
        <p:spPr>
          <a:xfrm>
            <a:off x="4701742" y="3740603"/>
            <a:ext cx="159645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Evènement carte conducteur</a:t>
            </a:r>
          </a:p>
          <a:p>
            <a:r>
              <a:rPr lang="fr-FR" sz="800" dirty="0"/>
              <a:t>Immatriculation du véhicule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0F968F1-F348-6C86-FB1A-372E228166ED}"/>
              </a:ext>
            </a:extLst>
          </p:cNvPr>
          <p:cNvSpPr txBox="1"/>
          <p:nvPr/>
        </p:nvSpPr>
        <p:spPr>
          <a:xfrm>
            <a:off x="1730015" y="4519798"/>
            <a:ext cx="159645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Evènement Anomalie UEV</a:t>
            </a:r>
          </a:p>
          <a:p>
            <a:r>
              <a:rPr lang="fr-FR" sz="800" dirty="0"/>
              <a:t>Conduite sans carte</a:t>
            </a:r>
          </a:p>
          <a:p>
            <a:r>
              <a:rPr lang="fr-FR" sz="800" dirty="0"/>
              <a:t>Date</a:t>
            </a:r>
          </a:p>
          <a:p>
            <a:r>
              <a:rPr lang="fr-FR" sz="800" dirty="0"/>
              <a:t>(Nbr de fois)</a:t>
            </a:r>
          </a:p>
          <a:p>
            <a:r>
              <a:rPr lang="fr-FR" sz="800" dirty="0"/>
              <a:t>Heure UTC</a:t>
            </a:r>
          </a:p>
          <a:p>
            <a:r>
              <a:rPr lang="fr-FR" sz="800" dirty="0"/>
              <a:t>Durée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17F965-8FC3-3CE2-A6B2-54E295359EF5}"/>
              </a:ext>
            </a:extLst>
          </p:cNvPr>
          <p:cNvSpPr/>
          <p:nvPr/>
        </p:nvSpPr>
        <p:spPr>
          <a:xfrm>
            <a:off x="3477718" y="2115128"/>
            <a:ext cx="1143000" cy="1426457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B06E142E-C339-BC59-9EAF-E1E6D5CCB024}"/>
              </a:ext>
            </a:extLst>
          </p:cNvPr>
          <p:cNvSpPr/>
          <p:nvPr/>
        </p:nvSpPr>
        <p:spPr>
          <a:xfrm>
            <a:off x="4620718" y="2791170"/>
            <a:ext cx="1907498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358B9A9-61B4-574C-D175-D0E1FC479327}"/>
              </a:ext>
            </a:extLst>
          </p:cNvPr>
          <p:cNvSpPr txBox="1"/>
          <p:nvPr/>
        </p:nvSpPr>
        <p:spPr>
          <a:xfrm>
            <a:off x="6528216" y="2661792"/>
            <a:ext cx="1195466" cy="2462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Bloc de données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FBA61F-CAF0-7894-6E06-9C87EC26B7EB}"/>
              </a:ext>
            </a:extLst>
          </p:cNvPr>
          <p:cNvSpPr/>
          <p:nvPr/>
        </p:nvSpPr>
        <p:spPr>
          <a:xfrm>
            <a:off x="3477718" y="498423"/>
            <a:ext cx="1143000" cy="1616705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41BF8A65-7416-6B92-2F88-B58C66F5826B}"/>
              </a:ext>
            </a:extLst>
          </p:cNvPr>
          <p:cNvSpPr/>
          <p:nvPr/>
        </p:nvSpPr>
        <p:spPr>
          <a:xfrm>
            <a:off x="4620718" y="553384"/>
            <a:ext cx="1907498" cy="4571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5ECC313-9F37-450A-D9CB-D8288A546DC4}"/>
              </a:ext>
            </a:extLst>
          </p:cNvPr>
          <p:cNvSpPr txBox="1"/>
          <p:nvPr/>
        </p:nvSpPr>
        <p:spPr>
          <a:xfrm>
            <a:off x="6528216" y="549907"/>
            <a:ext cx="1195466" cy="24622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Entête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7B138-7A46-F7F0-8B34-3EF624CCD5FC}"/>
              </a:ext>
            </a:extLst>
          </p:cNvPr>
          <p:cNvSpPr/>
          <p:nvPr/>
        </p:nvSpPr>
        <p:spPr>
          <a:xfrm>
            <a:off x="3491999" y="3571560"/>
            <a:ext cx="1143000" cy="2580587"/>
          </a:xfrm>
          <a:prstGeom prst="rect">
            <a:avLst/>
          </a:prstGeom>
          <a:solidFill>
            <a:schemeClr val="accent4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7FAAB66B-A433-EEF1-0446-8E7931EB540A}"/>
              </a:ext>
            </a:extLst>
          </p:cNvPr>
          <p:cNvSpPr/>
          <p:nvPr/>
        </p:nvSpPr>
        <p:spPr>
          <a:xfrm>
            <a:off x="4634999" y="3626521"/>
            <a:ext cx="1907498" cy="4571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775A659-5DA0-04FD-8634-93285C8FD66C}"/>
              </a:ext>
            </a:extLst>
          </p:cNvPr>
          <p:cNvSpPr txBox="1"/>
          <p:nvPr/>
        </p:nvSpPr>
        <p:spPr>
          <a:xfrm>
            <a:off x="6542497" y="3623044"/>
            <a:ext cx="1195466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Pied de page</a:t>
            </a:r>
          </a:p>
        </p:txBody>
      </p:sp>
      <p:pic>
        <p:nvPicPr>
          <p:cNvPr id="34" name="Image 3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05A8F220-DB67-4568-FDF5-FCDD9950C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16" y="10157"/>
            <a:ext cx="2082800" cy="539750"/>
          </a:xfrm>
          <a:prstGeom prst="rect">
            <a:avLst/>
          </a:prstGeom>
        </p:spPr>
      </p:pic>
      <p:pic>
        <p:nvPicPr>
          <p:cNvPr id="35" name="Image 34" descr="Une image contenant triangle&#10;&#10;Description générée automatiquement">
            <a:extLst>
              <a:ext uri="{FF2B5EF4-FFF2-40B4-BE49-F238E27FC236}">
                <a16:creationId xmlns:a16="http://schemas.microsoft.com/office/drawing/2014/main" id="{A908BCE7-BC98-A09F-3317-0A075B9DD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947" y="6279165"/>
            <a:ext cx="362585" cy="313690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194E26CC-FB7D-E460-6715-9290C32F5F65}"/>
              </a:ext>
            </a:extLst>
          </p:cNvPr>
          <p:cNvSpPr txBox="1"/>
          <p:nvPr/>
        </p:nvSpPr>
        <p:spPr>
          <a:xfrm>
            <a:off x="4931765" y="5736648"/>
            <a:ext cx="25584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00" dirty="0"/>
              <a:t>Partie du ticket destinée à être signée en cas de contrôle</a:t>
            </a:r>
          </a:p>
          <a:p>
            <a:r>
              <a:rPr lang="fr-FR" sz="800" dirty="0"/>
              <a:t>Lieu du contrôle</a:t>
            </a:r>
          </a:p>
          <a:p>
            <a:r>
              <a:rPr lang="fr-FR" sz="800" dirty="0"/>
              <a:t>Contrôleur</a:t>
            </a:r>
          </a:p>
          <a:p>
            <a:r>
              <a:rPr lang="fr-FR" sz="800" dirty="0"/>
              <a:t>Conducteur</a:t>
            </a:r>
          </a:p>
        </p:txBody>
      </p:sp>
    </p:spTree>
    <p:extLst>
      <p:ext uri="{BB962C8B-B14F-4D97-AF65-F5344CB8AC3E}">
        <p14:creationId xmlns:p14="http://schemas.microsoft.com/office/powerpoint/2010/main" val="3155595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156</Words>
  <Application>Microsoft Office PowerPoint</Application>
  <PresentationFormat>Grand écran</PresentationFormat>
  <Paragraphs>44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 jeusset</dc:creator>
  <cp:lastModifiedBy>gael jeusset</cp:lastModifiedBy>
  <cp:revision>1</cp:revision>
  <dcterms:created xsi:type="dcterms:W3CDTF">2023-07-20T10:59:35Z</dcterms:created>
  <dcterms:modified xsi:type="dcterms:W3CDTF">2023-07-21T08:43:40Z</dcterms:modified>
</cp:coreProperties>
</file>