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5F6A97-0F44-4291-AA3E-5E91AADDCA9F}" v="32" dt="2026-03-11T14:04:20.9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12" d="100"/>
          <a:sy n="112" d="100"/>
        </p:scale>
        <p:origin x="1020" y="-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399729AF-F5E1-49E8-858A-00035E142AAF}"/>
    <pc:docChg chg="custSel addSld modSld">
      <pc:chgData name="gael jeusset" userId="4b7a9b9ab9721322" providerId="LiveId" clId="{399729AF-F5E1-49E8-858A-00035E142AAF}" dt="2026-03-11T14:04:23.453" v="266" actId="20577"/>
      <pc:docMkLst>
        <pc:docMk/>
      </pc:docMkLst>
      <pc:sldChg chg="addSp delSp modSp mod">
        <pc:chgData name="gael jeusset" userId="4b7a9b9ab9721322" providerId="LiveId" clId="{399729AF-F5E1-49E8-858A-00035E142AAF}" dt="2026-03-11T13:56:45.576" v="209" actId="1076"/>
        <pc:sldMkLst>
          <pc:docMk/>
          <pc:sldMk cId="258316167" sldId="258"/>
        </pc:sldMkLst>
        <pc:spChg chg="mod">
          <ac:chgData name="gael jeusset" userId="4b7a9b9ab9721322" providerId="LiveId" clId="{399729AF-F5E1-49E8-858A-00035E142AAF}" dt="2026-03-11T13:47:38.958" v="20" actId="20577"/>
          <ac:spMkLst>
            <pc:docMk/>
            <pc:sldMk cId="258316167" sldId="258"/>
            <ac:spMk id="6" creationId="{F65D2052-7261-5DBF-2802-F4D18878098B}"/>
          </ac:spMkLst>
        </pc:spChg>
        <pc:spChg chg="add mod">
          <ac:chgData name="gael jeusset" userId="4b7a9b9ab9721322" providerId="LiveId" clId="{399729AF-F5E1-49E8-858A-00035E142AAF}" dt="2026-03-11T13:56:45.576" v="209" actId="1076"/>
          <ac:spMkLst>
            <pc:docMk/>
            <pc:sldMk cId="258316167" sldId="258"/>
            <ac:spMk id="11" creationId="{259E2116-A683-8D94-7773-86F8A493796B}"/>
          </ac:spMkLst>
        </pc:spChg>
        <pc:spChg chg="add del mod">
          <ac:chgData name="gael jeusset" userId="4b7a9b9ab9721322" providerId="LiveId" clId="{399729AF-F5E1-49E8-858A-00035E142AAF}" dt="2026-03-11T13:56:27.199" v="206" actId="20577"/>
          <ac:spMkLst>
            <pc:docMk/>
            <pc:sldMk cId="258316167" sldId="258"/>
            <ac:spMk id="13" creationId="{422E7484-B67A-95C5-BE86-5A2D3BD1545A}"/>
          </ac:spMkLst>
        </pc:spChg>
        <pc:spChg chg="add del mod">
          <ac:chgData name="gael jeusset" userId="4b7a9b9ab9721322" providerId="LiveId" clId="{399729AF-F5E1-49E8-858A-00035E142AAF}" dt="2026-03-11T13:53:27.978" v="157" actId="478"/>
          <ac:spMkLst>
            <pc:docMk/>
            <pc:sldMk cId="258316167" sldId="258"/>
            <ac:spMk id="14" creationId="{1973775C-C56D-6C1D-A908-1F1A2762DD6C}"/>
          </ac:spMkLst>
        </pc:spChg>
        <pc:graphicFrameChg chg="del mod modGraphic">
          <ac:chgData name="gael jeusset" userId="4b7a9b9ab9721322" providerId="LiveId" clId="{399729AF-F5E1-49E8-858A-00035E142AAF}" dt="2026-03-11T13:50:06.838" v="62" actId="478"/>
          <ac:graphicFrameMkLst>
            <pc:docMk/>
            <pc:sldMk cId="258316167" sldId="258"/>
            <ac:graphicFrameMk id="2" creationId="{BD5A23B2-B264-18D2-808F-A103189FABA3}"/>
          </ac:graphicFrameMkLst>
        </pc:graphicFrameChg>
        <pc:graphicFrameChg chg="add mod modGraphic">
          <ac:chgData name="gael jeusset" userId="4b7a9b9ab9721322" providerId="LiveId" clId="{399729AF-F5E1-49E8-858A-00035E142AAF}" dt="2026-03-11T13:54:15.841" v="162" actId="20577"/>
          <ac:graphicFrameMkLst>
            <pc:docMk/>
            <pc:sldMk cId="258316167" sldId="258"/>
            <ac:graphicFrameMk id="8" creationId="{C4E20C91-3680-EDB9-2576-C9206259E702}"/>
          </ac:graphicFrameMkLst>
        </pc:graphicFrameChg>
        <pc:graphicFrameChg chg="add del mod modGraphic">
          <ac:chgData name="gael jeusset" userId="4b7a9b9ab9721322" providerId="LiveId" clId="{399729AF-F5E1-49E8-858A-00035E142AAF}" dt="2026-03-11T13:56:15.748" v="205" actId="20577"/>
          <ac:graphicFrameMkLst>
            <pc:docMk/>
            <pc:sldMk cId="258316167" sldId="258"/>
            <ac:graphicFrameMk id="12" creationId="{7EBB03E0-9DFB-458E-456C-35D7AD568B43}"/>
          </ac:graphicFrameMkLst>
        </pc:graphicFrameChg>
        <pc:picChg chg="del">
          <ac:chgData name="gael jeusset" userId="4b7a9b9ab9721322" providerId="LiveId" clId="{399729AF-F5E1-49E8-858A-00035E142AAF}" dt="2026-03-11T13:47:24.724" v="1" actId="478"/>
          <ac:picMkLst>
            <pc:docMk/>
            <pc:sldMk cId="258316167" sldId="258"/>
            <ac:picMk id="5" creationId="{8F07ECC5-D365-5BBF-B13D-7A0453848B2C}"/>
          </ac:picMkLst>
        </pc:picChg>
        <pc:picChg chg="add mod">
          <ac:chgData name="gael jeusset" userId="4b7a9b9ab9721322" providerId="LiveId" clId="{399729AF-F5E1-49E8-858A-00035E142AAF}" dt="2026-03-11T13:47:29.415" v="2" actId="1076"/>
          <ac:picMkLst>
            <pc:docMk/>
            <pc:sldMk cId="258316167" sldId="258"/>
            <ac:picMk id="7" creationId="{B2B9B524-FF18-3C61-0BD5-A59A6F8618A3}"/>
          </ac:picMkLst>
        </pc:picChg>
      </pc:sldChg>
      <pc:sldChg chg="addSp delSp modSp add mod">
        <pc:chgData name="gael jeusset" userId="4b7a9b9ab9721322" providerId="LiveId" clId="{399729AF-F5E1-49E8-858A-00035E142AAF}" dt="2026-03-11T14:04:23.453" v="266" actId="20577"/>
        <pc:sldMkLst>
          <pc:docMk/>
          <pc:sldMk cId="1517994443" sldId="259"/>
        </pc:sldMkLst>
        <pc:spChg chg="add mod">
          <ac:chgData name="gael jeusset" userId="4b7a9b9ab9721322" providerId="LiveId" clId="{399729AF-F5E1-49E8-858A-00035E142AAF}" dt="2026-03-11T14:02:29.749" v="219" actId="1076"/>
          <ac:spMkLst>
            <pc:docMk/>
            <pc:sldMk cId="1517994443" sldId="259"/>
            <ac:spMk id="4" creationId="{16DAC157-C95B-FA3A-ED6A-A574E7660389}"/>
          </ac:spMkLst>
        </pc:spChg>
        <pc:spChg chg="del">
          <ac:chgData name="gael jeusset" userId="4b7a9b9ab9721322" providerId="LiveId" clId="{399729AF-F5E1-49E8-858A-00035E142AAF}" dt="2026-03-11T13:57:01.209" v="211" actId="478"/>
          <ac:spMkLst>
            <pc:docMk/>
            <pc:sldMk cId="1517994443" sldId="259"/>
            <ac:spMk id="11" creationId="{A3652C59-83E3-A2F1-94DA-26357424A03D}"/>
          </ac:spMkLst>
        </pc:spChg>
        <pc:spChg chg="del">
          <ac:chgData name="gael jeusset" userId="4b7a9b9ab9721322" providerId="LiveId" clId="{399729AF-F5E1-49E8-858A-00035E142AAF}" dt="2026-03-11T13:57:12.048" v="214" actId="478"/>
          <ac:spMkLst>
            <pc:docMk/>
            <pc:sldMk cId="1517994443" sldId="259"/>
            <ac:spMk id="13" creationId="{FCC5931A-E4E3-BD56-B774-D1E032532994}"/>
          </ac:spMkLst>
        </pc:spChg>
        <pc:graphicFrameChg chg="add mod modGraphic">
          <ac:chgData name="gael jeusset" userId="4b7a9b9ab9721322" providerId="LiveId" clId="{399729AF-F5E1-49E8-858A-00035E142AAF}" dt="2026-03-11T14:04:23.453" v="266" actId="20577"/>
          <ac:graphicFrameMkLst>
            <pc:docMk/>
            <pc:sldMk cId="1517994443" sldId="259"/>
            <ac:graphicFrameMk id="2" creationId="{5B6B8633-D42E-3A11-691A-EEF378BE3232}"/>
          </ac:graphicFrameMkLst>
        </pc:graphicFrameChg>
        <pc:graphicFrameChg chg="del modGraphic">
          <ac:chgData name="gael jeusset" userId="4b7a9b9ab9721322" providerId="LiveId" clId="{399729AF-F5E1-49E8-858A-00035E142AAF}" dt="2026-03-11T13:57:08.822" v="213" actId="478"/>
          <ac:graphicFrameMkLst>
            <pc:docMk/>
            <pc:sldMk cId="1517994443" sldId="259"/>
            <ac:graphicFrameMk id="8" creationId="{6100B027-C3F4-885D-0E96-3AD86045D6DC}"/>
          </ac:graphicFrameMkLst>
        </pc:graphicFrameChg>
        <pc:graphicFrameChg chg="del">
          <ac:chgData name="gael jeusset" userId="4b7a9b9ab9721322" providerId="LiveId" clId="{399729AF-F5E1-49E8-858A-00035E142AAF}" dt="2026-03-11T13:57:15.098" v="215" actId="478"/>
          <ac:graphicFrameMkLst>
            <pc:docMk/>
            <pc:sldMk cId="1517994443" sldId="259"/>
            <ac:graphicFrameMk id="12" creationId="{95C1DDC9-B7AF-EA46-7D88-4CDA4EE40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794E5-BDF1-4C98-9CD0-9D1134B3A51D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08671-BA97-43DE-A02B-2F12D1D488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98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0F7E0-C189-2A2A-21BF-744EEDA9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137C7-6D13-8D2F-537C-CE38DC2E3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ACDDE6-E168-1416-4ECA-CEF1BE99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C5608C-F5AD-680D-D544-2ACBB045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A0BF00-EEE5-D8CB-F162-46942F3E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252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8D0DD-37BE-AAAA-4537-25AC0946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B436A8-1EB6-0F08-70A4-CA8E074E3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F4680B-DC13-86FF-2238-21B659320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30938-4291-ACF4-1491-52E066F9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D3A489-BD80-AA87-74C7-6EFF0E27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79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436A19-714A-0C75-5F15-839B2F0A3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824795-C855-AD7C-44D0-C3E0FFBFE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9CBB10-8799-9D7D-A06B-13001B0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057099-9911-735D-3506-1F12D73A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431DB3-0C41-0CB2-B90F-A30768EE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09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2A442-3020-FB29-E987-96B779E1C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E0229-4B6E-DABD-192E-9CD7FB25C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079D98-FCC0-66B5-A170-5FA3A0D7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5DED9A-D788-445D-FF9F-4F598B4C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FFC6DF-CB59-769B-0F02-B8D6C627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FD257A-A1B9-6711-9C55-3C8752D5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86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87BC9-9A23-79F8-715A-637265273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A7E7F8-0CAA-BF89-C5AE-BD71C1FC5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2A8F15-4FDC-2E16-D3F5-AF5C3966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E38D49-045D-9170-7E03-BD843BDA8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83EFB9-CC52-F522-2FE6-A50197A01B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9BC1EE-879B-E30B-2727-492A9F6C2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10EB048-8923-CAAF-C0CE-B3687DD5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89A677A-556D-BE19-9E8A-345E6CC2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31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BFA6F-06F8-5533-9306-1D061D72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339377-B552-B880-3C7C-3AF4FC003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4AFD92-C310-8A27-9BE3-8BFA53F7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14410E-88A4-482C-5197-3A12E00C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31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34697B-6F72-37E4-ECDD-498D35EF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329D8A-5038-CF36-5F27-782DAE8F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31A5B5-E618-95FF-BABB-F1AB97BC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11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754B4-32B9-3832-44D7-37E501DAA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674BA4-A0CE-8171-FBCD-574C25BBE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47F396-B2C4-1FAF-41C1-9C6C7842C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302C10-905C-4922-6DFD-6E3217670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6400C7-8F0A-8CBC-7631-D57286DB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D8076F-828F-078F-0E60-5BC5AB01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938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D8733-B7BC-B666-0ECB-7497D236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482C07-AAE3-7235-AFBE-5C6F7194F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190095-CEF4-D042-735D-FB3392E26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F24E00-1972-ED00-560A-675D165D8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3BE226-42ED-FEA7-8DD1-65853F088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61535F-0AD7-1F27-736B-B3193CE0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1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E7821-73DF-BF81-E97B-9B765DD4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27A77-A52B-1477-FDD0-4C57EACE3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386B5-23F6-0391-1BE5-E2646D61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F3B11D-EDEE-2076-9AA4-58E499DD1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B78E13-AA39-22A8-4A43-CA8649BB8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97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50208AC-A27D-8CF6-ACBD-A9CB65B0C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712332-4ADD-139C-4BC9-A5D50CB22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BA346D-AE50-E2BF-CDAF-BBAA9FF5B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7555C4-6D1D-FAA1-ADC3-4BE59D7C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805068-47FA-59DA-BAAF-6676E059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64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62C8371-D289-5302-C517-7499B567D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31B084-0A26-45FF-B7F2-0B3E90008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F88C74-3579-C9EC-242F-62F9DF3D6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EF5E7-DF40-4BFD-978C-E6642D963DFF}" type="datetimeFigureOut">
              <a:rPr lang="fr-FR" smtClean="0"/>
              <a:t>11/03/2026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464B78-9EDB-275E-D178-4A9643F1C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8FBA99-D1E4-AAE1-CA64-CBACC79C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34147-AEED-439A-8873-47CBA1C948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85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C47D-67F6-F246-F22A-F7F2F37AD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65D2052-7261-5DBF-2802-F4D18878098B}"/>
              </a:ext>
            </a:extLst>
          </p:cNvPr>
          <p:cNvSpPr txBox="1"/>
          <p:nvPr/>
        </p:nvSpPr>
        <p:spPr>
          <a:xfrm>
            <a:off x="3484837" y="27689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Programme de formation :</a:t>
            </a:r>
          </a:p>
          <a:p>
            <a:r>
              <a:rPr lang="fr-FR" sz="2400" b="1" dirty="0"/>
              <a:t>Taxi VTC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9A9A03-B6FE-360B-6F0A-D28BCCDF6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53" y="6100969"/>
            <a:ext cx="362713" cy="3139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032A7D2-25A6-E1AC-21F8-3D2E0B30985B}"/>
              </a:ext>
            </a:extLst>
          </p:cNvPr>
          <p:cNvSpPr txBox="1"/>
          <p:nvPr/>
        </p:nvSpPr>
        <p:spPr>
          <a:xfrm>
            <a:off x="226697" y="579627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N° NAF : 8559 A</a:t>
            </a:r>
          </a:p>
          <a:p>
            <a:r>
              <a:rPr lang="fr-FR" sz="800" dirty="0"/>
              <a:t>N° de </a:t>
            </a:r>
            <a:r>
              <a:rPr lang="fr-FR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Siret : 803 202 100 000 35</a:t>
            </a:r>
          </a:p>
          <a:p>
            <a:r>
              <a:rPr lang="fr-FR" sz="800" dirty="0"/>
              <a:t>N° de déclaration d’activité : 53560897856 auprès de la préfecture de la Région Bretagne</a:t>
            </a:r>
          </a:p>
          <a:p>
            <a:r>
              <a:rPr lang="fr-FR" sz="800" dirty="0"/>
              <a:t> </a:t>
            </a:r>
            <a:endParaRPr lang="fr-FR" sz="8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7CC8C6-5D8C-507E-FF8F-99B2C06D1F4F}"/>
              </a:ext>
            </a:extLst>
          </p:cNvPr>
          <p:cNvSpPr txBox="1"/>
          <p:nvPr/>
        </p:nvSpPr>
        <p:spPr>
          <a:xfrm>
            <a:off x="10087897" y="6427217"/>
            <a:ext cx="1543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Version 2026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2B9B524-FF18-3C61-0BD5-A59A6F861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650" y="34170"/>
            <a:ext cx="2128079" cy="1152709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4E20C91-3680-EDB9-2576-C9206259E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93029"/>
              </p:ext>
            </p:extLst>
          </p:nvPr>
        </p:nvGraphicFramePr>
        <p:xfrm>
          <a:off x="574194" y="1697416"/>
          <a:ext cx="11313007" cy="1577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5767">
                  <a:extLst>
                    <a:ext uri="{9D8B030D-6E8A-4147-A177-3AD203B41FA5}">
                      <a16:colId xmlns:a16="http://schemas.microsoft.com/office/drawing/2014/main" val="1215397483"/>
                    </a:ext>
                  </a:extLst>
                </a:gridCol>
                <a:gridCol w="3288492">
                  <a:extLst>
                    <a:ext uri="{9D8B030D-6E8A-4147-A177-3AD203B41FA5}">
                      <a16:colId xmlns:a16="http://schemas.microsoft.com/office/drawing/2014/main" val="1455445322"/>
                    </a:ext>
                  </a:extLst>
                </a:gridCol>
                <a:gridCol w="3024968">
                  <a:extLst>
                    <a:ext uri="{9D8B030D-6E8A-4147-A177-3AD203B41FA5}">
                      <a16:colId xmlns:a16="http://schemas.microsoft.com/office/drawing/2014/main" val="3610886852"/>
                    </a:ext>
                  </a:extLst>
                </a:gridCol>
                <a:gridCol w="1841890">
                  <a:extLst>
                    <a:ext uri="{9D8B030D-6E8A-4147-A177-3AD203B41FA5}">
                      <a16:colId xmlns:a16="http://schemas.microsoft.com/office/drawing/2014/main" val="2597107487"/>
                    </a:ext>
                  </a:extLst>
                </a:gridCol>
                <a:gridCol w="1841890">
                  <a:extLst>
                    <a:ext uri="{9D8B030D-6E8A-4147-A177-3AD203B41FA5}">
                      <a16:colId xmlns:a16="http://schemas.microsoft.com/office/drawing/2014/main" val="36076584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Matin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Après-midi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Méthodes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9344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Accueil administratif, présentation de la formation et de l’examen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Découverte des métiers Taxi / VTC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Active, magistrale, débat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Introduction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9902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2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Règlementation T3P, cadre légal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Droits, obligations et responsabilité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A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5885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3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Création d’entreprise : statuts, régimes 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Obligation, immatriculations et création d’entreprise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participative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B (1/5)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0498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4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Les charges fixes et variables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Amortissement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participative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B (2/5)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9088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5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Anglais et français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Prévention contre les discriminations et violences sexistes et sexuelles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Interrogative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Epreuves D et E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1724389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259E2116-A683-8D94-7773-86F8A4937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128" y="1300049"/>
            <a:ext cx="623332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344379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SEMAINE 1 – Intro, réglementation T3P, création d’entreprise, Français, Anglais, prévention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EBB03E0-9DFB-458E-456C-35D7AD56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035518"/>
              </p:ext>
            </p:extLst>
          </p:nvPr>
        </p:nvGraphicFramePr>
        <p:xfrm>
          <a:off x="641734" y="3875199"/>
          <a:ext cx="11313007" cy="1218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375">
                  <a:extLst>
                    <a:ext uri="{9D8B030D-6E8A-4147-A177-3AD203B41FA5}">
                      <a16:colId xmlns:a16="http://schemas.microsoft.com/office/drawing/2014/main" val="150378493"/>
                    </a:ext>
                  </a:extLst>
                </a:gridCol>
                <a:gridCol w="3367486">
                  <a:extLst>
                    <a:ext uri="{9D8B030D-6E8A-4147-A177-3AD203B41FA5}">
                      <a16:colId xmlns:a16="http://schemas.microsoft.com/office/drawing/2014/main" val="1273100306"/>
                    </a:ext>
                  </a:extLst>
                </a:gridCol>
                <a:gridCol w="3097632">
                  <a:extLst>
                    <a:ext uri="{9D8B030D-6E8A-4147-A177-3AD203B41FA5}">
                      <a16:colId xmlns:a16="http://schemas.microsoft.com/office/drawing/2014/main" val="1095440800"/>
                    </a:ext>
                  </a:extLst>
                </a:gridCol>
                <a:gridCol w="1750257">
                  <a:extLst>
                    <a:ext uri="{9D8B030D-6E8A-4147-A177-3AD203B41FA5}">
                      <a16:colId xmlns:a16="http://schemas.microsoft.com/office/drawing/2014/main" val="522240760"/>
                    </a:ext>
                  </a:extLst>
                </a:gridCol>
                <a:gridCol w="1750257">
                  <a:extLst>
                    <a:ext uri="{9D8B030D-6E8A-4147-A177-3AD203B41FA5}">
                      <a16:colId xmlns:a16="http://schemas.microsoft.com/office/drawing/2014/main" val="23426202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JOUR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Matin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Après-midi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Méthodes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1068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6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Sécurité routière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Sécurité routière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C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0832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7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Coût de revient et marges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Tarifs et seuil de rentabilité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 B (3/5)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2529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8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TVA : HT, TTC, net de taxe 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Devis et factures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B (4/5)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249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9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Résultat, FR/BFR, documents comptables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Clôture de l’activité, obligations déclaratives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Magistrale,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B (5/5)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6902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10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Epreuves F et admission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2843928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422E7484-B67A-95C5-BE86-5A2D3BD15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128" y="3467106"/>
            <a:ext cx="3267241" cy="31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SEMAINE 2 – Sécurité routière, gestion, conduite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31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41FA6-635F-66EB-C2C8-E2F24902D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D50895-676C-4894-05AB-A61B7187AC8D}"/>
              </a:ext>
            </a:extLst>
          </p:cNvPr>
          <p:cNvSpPr txBox="1"/>
          <p:nvPr/>
        </p:nvSpPr>
        <p:spPr>
          <a:xfrm>
            <a:off x="3484837" y="27689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Programme de formation :</a:t>
            </a:r>
          </a:p>
          <a:p>
            <a:r>
              <a:rPr lang="fr-FR" sz="2400" b="1" dirty="0"/>
              <a:t>Taxi VTC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833066-8D98-1106-2EDD-0ED052938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053" y="6100969"/>
            <a:ext cx="362713" cy="3139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7A92EA6-4295-E777-F7CA-0FA3F74C1242}"/>
              </a:ext>
            </a:extLst>
          </p:cNvPr>
          <p:cNvSpPr txBox="1"/>
          <p:nvPr/>
        </p:nvSpPr>
        <p:spPr>
          <a:xfrm>
            <a:off x="226697" y="579627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N° NAF : 8559 A</a:t>
            </a:r>
          </a:p>
          <a:p>
            <a:r>
              <a:rPr lang="fr-FR" sz="800" dirty="0"/>
              <a:t>N° de </a:t>
            </a:r>
            <a:r>
              <a:rPr lang="fr-FR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Siret : 803 202 100 000 35</a:t>
            </a:r>
          </a:p>
          <a:p>
            <a:r>
              <a:rPr lang="fr-FR" sz="800" dirty="0"/>
              <a:t>N° de déclaration d’activité : 53560897856 auprès de la préfecture de la Région Bretagne</a:t>
            </a:r>
          </a:p>
          <a:p>
            <a:r>
              <a:rPr lang="fr-FR" sz="800" dirty="0"/>
              <a:t> </a:t>
            </a:r>
            <a:endParaRPr lang="fr-FR" sz="8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772AFF-674E-3E4D-A2B7-9C7D0BBF19DB}"/>
              </a:ext>
            </a:extLst>
          </p:cNvPr>
          <p:cNvSpPr txBox="1"/>
          <p:nvPr/>
        </p:nvSpPr>
        <p:spPr>
          <a:xfrm>
            <a:off x="10087897" y="6427217"/>
            <a:ext cx="1543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Version 2026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AE1B15-F033-9B84-2490-CA3A021A6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650" y="34170"/>
            <a:ext cx="2128079" cy="1152709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B6B8633-D42E-3A11-691A-EEF378BE3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634371"/>
              </p:ext>
            </p:extLst>
          </p:nvPr>
        </p:nvGraphicFramePr>
        <p:xfrm>
          <a:off x="661363" y="2109317"/>
          <a:ext cx="10841276" cy="1577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0975">
                  <a:extLst>
                    <a:ext uri="{9D8B030D-6E8A-4147-A177-3AD203B41FA5}">
                      <a16:colId xmlns:a16="http://schemas.microsoft.com/office/drawing/2014/main" val="1803241385"/>
                    </a:ext>
                  </a:extLst>
                </a:gridCol>
                <a:gridCol w="3226527">
                  <a:extLst>
                    <a:ext uri="{9D8B030D-6E8A-4147-A177-3AD203B41FA5}">
                      <a16:colId xmlns:a16="http://schemas.microsoft.com/office/drawing/2014/main" val="2662952085"/>
                    </a:ext>
                  </a:extLst>
                </a:gridCol>
                <a:gridCol w="2967968">
                  <a:extLst>
                    <a:ext uri="{9D8B030D-6E8A-4147-A177-3AD203B41FA5}">
                      <a16:colId xmlns:a16="http://schemas.microsoft.com/office/drawing/2014/main" val="1017223589"/>
                    </a:ext>
                  </a:extLst>
                </a:gridCol>
                <a:gridCol w="1677903">
                  <a:extLst>
                    <a:ext uri="{9D8B030D-6E8A-4147-A177-3AD203B41FA5}">
                      <a16:colId xmlns:a16="http://schemas.microsoft.com/office/drawing/2014/main" val="2088037478"/>
                    </a:ext>
                  </a:extLst>
                </a:gridCol>
                <a:gridCol w="1677903">
                  <a:extLst>
                    <a:ext uri="{9D8B030D-6E8A-4147-A177-3AD203B41FA5}">
                      <a16:colId xmlns:a16="http://schemas.microsoft.com/office/drawing/2014/main" val="16335700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Matin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Après-midi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Méthodes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5707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11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Travail en sous-groupe sur les épreuves FT et FV + pratique conduite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Epreuves F et admission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7933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12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Epreuves F et G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5633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13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Veille professionnelle, niches 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Revision Gestion (Epreuve B)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Epreuve B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3739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14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Examen blanc (Epreuves A à E)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Examen blanc (F et G)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Examen blanc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3596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Jour 15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>
                          <a:effectLst/>
                        </a:rPr>
                        <a:t>Travail en sous-groupe sur les épreuves FT et FV + pratique conduite</a:t>
                      </a:r>
                      <a:endParaRPr lang="fr-FR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Expérimentale, Active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dirty="0">
                          <a:effectLst/>
                        </a:rPr>
                        <a:t>Epreuves F et admission</a:t>
                      </a:r>
                      <a:endParaRPr lang="fr-FR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388553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16DAC157-C95B-FA3A-ED6A-A574E7660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96311" y="15573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SEMAINE 3 – Epreuves F, révisions, examen blanc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9944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470</Words>
  <Application>Microsoft Office PowerPoint</Application>
  <PresentationFormat>Grand écran</PresentationFormat>
  <Paragraphs>107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gael jeusset</dc:creator>
  <cp:lastModifiedBy>gael jeusset</cp:lastModifiedBy>
  <cp:revision>3</cp:revision>
  <cp:lastPrinted>2026-03-03T14:30:30Z</cp:lastPrinted>
  <dcterms:created xsi:type="dcterms:W3CDTF">2026-03-03T08:00:04Z</dcterms:created>
  <dcterms:modified xsi:type="dcterms:W3CDTF">2026-03-11T14:04:30Z</dcterms:modified>
</cp:coreProperties>
</file>