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7E8DB4-52CC-418B-A499-406780FC514F}" v="2" dt="2026-10-06T10:30:08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l jeusset" userId="4b7a9b9ab9721322" providerId="LiveId" clId="{399729AF-F5E1-49E8-858A-00035E142AAF}"/>
    <pc:docChg chg="undo custSel addSld delSld modSld">
      <pc:chgData name="gael jeusset" userId="4b7a9b9ab9721322" providerId="LiveId" clId="{399729AF-F5E1-49E8-858A-00035E142AAF}" dt="2026-10-06T10:48:18.836" v="82" actId="22"/>
      <pc:docMkLst>
        <pc:docMk/>
      </pc:docMkLst>
      <pc:sldChg chg="addSp delSp modSp mod">
        <pc:chgData name="gael jeusset" userId="4b7a9b9ab9721322" providerId="LiveId" clId="{399729AF-F5E1-49E8-858A-00035E142AAF}" dt="2026-10-06T10:48:18.836" v="82" actId="22"/>
        <pc:sldMkLst>
          <pc:docMk/>
          <pc:sldMk cId="2458405257" sldId="256"/>
        </pc:sldMkLst>
        <pc:spChg chg="add mod">
          <ac:chgData name="gael jeusset" userId="4b7a9b9ab9721322" providerId="LiveId" clId="{399729AF-F5E1-49E8-858A-00035E142AAF}" dt="2026-10-06T10:31:07.546" v="78" actId="1076"/>
          <ac:spMkLst>
            <pc:docMk/>
            <pc:sldMk cId="2458405257" sldId="256"/>
            <ac:spMk id="12" creationId="{EEA12851-781E-A394-8693-9BBE54934C76}"/>
          </ac:spMkLst>
        </pc:spChg>
        <pc:spChg chg="mod">
          <ac:chgData name="gael jeusset" userId="4b7a9b9ab9721322" providerId="LiveId" clId="{399729AF-F5E1-49E8-858A-00035E142AAF}" dt="2026-10-06T10:31:07.546" v="78" actId="1076"/>
          <ac:spMkLst>
            <pc:docMk/>
            <pc:sldMk cId="2458405257" sldId="256"/>
            <ac:spMk id="17" creationId="{595D2C49-9942-6B32-A4DE-7695E4A74850}"/>
          </ac:spMkLst>
        </pc:spChg>
        <pc:spChg chg="mod">
          <ac:chgData name="gael jeusset" userId="4b7a9b9ab9721322" providerId="LiveId" clId="{399729AF-F5E1-49E8-858A-00035E142AAF}" dt="2026-10-06T10:27:25.322" v="47"/>
          <ac:spMkLst>
            <pc:docMk/>
            <pc:sldMk cId="2458405257" sldId="256"/>
            <ac:spMk id="52" creationId="{123562D1-CA56-78FA-BBBC-181B40BBC09A}"/>
          </ac:spMkLst>
        </pc:spChg>
        <pc:spChg chg="add mod">
          <ac:chgData name="gael jeusset" userId="4b7a9b9ab9721322" providerId="LiveId" clId="{399729AF-F5E1-49E8-858A-00035E142AAF}" dt="2026-10-06T10:29:04.018" v="65" actId="1076"/>
          <ac:spMkLst>
            <pc:docMk/>
            <pc:sldMk cId="2458405257" sldId="256"/>
            <ac:spMk id="54" creationId="{A34C2FB5-F4D5-DE0B-7735-4C262B37C3C7}"/>
          </ac:spMkLst>
        </pc:spChg>
        <pc:spChg chg="add mod">
          <ac:chgData name="gael jeusset" userId="4b7a9b9ab9721322" providerId="LiveId" clId="{399729AF-F5E1-49E8-858A-00035E142AAF}" dt="2026-10-06T10:28:59.298" v="64" actId="1076"/>
          <ac:spMkLst>
            <pc:docMk/>
            <pc:sldMk cId="2458405257" sldId="256"/>
            <ac:spMk id="61" creationId="{04A8ACA7-83ED-42D8-65CE-2186EC7AA78B}"/>
          </ac:spMkLst>
        </pc:spChg>
        <pc:spChg chg="del">
          <ac:chgData name="gael jeusset" userId="4b7a9b9ab9721322" providerId="LiveId" clId="{399729AF-F5E1-49E8-858A-00035E142AAF}" dt="2026-10-06T10:30:37.552" v="76" actId="478"/>
          <ac:spMkLst>
            <pc:docMk/>
            <pc:sldMk cId="2458405257" sldId="256"/>
            <ac:spMk id="63" creationId="{90572A39-ABB2-7183-A4F9-778F51B5F101}"/>
          </ac:spMkLst>
        </pc:spChg>
        <pc:spChg chg="del">
          <ac:chgData name="gael jeusset" userId="4b7a9b9ab9721322" providerId="LiveId" clId="{399729AF-F5E1-49E8-858A-00035E142AAF}" dt="2026-10-06T10:30:38.417" v="77" actId="478"/>
          <ac:spMkLst>
            <pc:docMk/>
            <pc:sldMk cId="2458405257" sldId="256"/>
            <ac:spMk id="64" creationId="{5CD8F11E-E7EA-6C72-DB7A-57F18431B7A9}"/>
          </ac:spMkLst>
        </pc:spChg>
        <pc:spChg chg="del">
          <ac:chgData name="gael jeusset" userId="4b7a9b9ab9721322" providerId="LiveId" clId="{399729AF-F5E1-49E8-858A-00035E142AAF}" dt="2026-10-06T10:30:36.413" v="75" actId="478"/>
          <ac:spMkLst>
            <pc:docMk/>
            <pc:sldMk cId="2458405257" sldId="256"/>
            <ac:spMk id="65" creationId="{618194F1-9116-A2BC-5BBB-786A95119222}"/>
          </ac:spMkLst>
        </pc:spChg>
        <pc:spChg chg="mod">
          <ac:chgData name="gael jeusset" userId="4b7a9b9ab9721322" providerId="LiveId" clId="{399729AF-F5E1-49E8-858A-00035E142AAF}" dt="2026-10-06T10:30:32.715" v="74" actId="1076"/>
          <ac:spMkLst>
            <pc:docMk/>
            <pc:sldMk cId="2458405257" sldId="256"/>
            <ac:spMk id="66" creationId="{FAE82D2B-ECD6-E896-239B-F6C1577147E4}"/>
          </ac:spMkLst>
        </pc:spChg>
        <pc:spChg chg="add mod">
          <ac:chgData name="gael jeusset" userId="4b7a9b9ab9721322" providerId="LiveId" clId="{399729AF-F5E1-49E8-858A-00035E142AAF}" dt="2026-10-06T10:29:10.940" v="66" actId="1076"/>
          <ac:spMkLst>
            <pc:docMk/>
            <pc:sldMk cId="2458405257" sldId="256"/>
            <ac:spMk id="69" creationId="{63A5893F-D63B-0E74-C7EF-CCE00E0D327B}"/>
          </ac:spMkLst>
        </pc:spChg>
        <pc:spChg chg="add mod">
          <ac:chgData name="gael jeusset" userId="4b7a9b9ab9721322" providerId="LiveId" clId="{399729AF-F5E1-49E8-858A-00035E142AAF}" dt="2026-10-06T10:29:35.370" v="69" actId="1076"/>
          <ac:spMkLst>
            <pc:docMk/>
            <pc:sldMk cId="2458405257" sldId="256"/>
            <ac:spMk id="73" creationId="{C21F1045-E1A3-08B5-F534-246F3C532D49}"/>
          </ac:spMkLst>
        </pc:spChg>
        <pc:spChg chg="add mod">
          <ac:chgData name="gael jeusset" userId="4b7a9b9ab9721322" providerId="LiveId" clId="{399729AF-F5E1-49E8-858A-00035E142AAF}" dt="2026-10-06T10:29:35.370" v="69" actId="1076"/>
          <ac:spMkLst>
            <pc:docMk/>
            <pc:sldMk cId="2458405257" sldId="256"/>
            <ac:spMk id="75" creationId="{17DBE1EA-E71D-2C5D-34A2-D829951B8463}"/>
          </ac:spMkLst>
        </pc:spChg>
        <pc:grpChg chg="del">
          <ac:chgData name="gael jeusset" userId="4b7a9b9ab9721322" providerId="LiveId" clId="{399729AF-F5E1-49E8-858A-00035E142AAF}" dt="2026-10-06T10:24:48.154" v="0" actId="478"/>
          <ac:grpSpMkLst>
            <pc:docMk/>
            <pc:sldMk cId="2458405257" sldId="256"/>
            <ac:grpSpMk id="25" creationId="{93D75044-174C-DDB8-AB6A-31CD021272D3}"/>
          </ac:grpSpMkLst>
        </pc:grpChg>
        <pc:grpChg chg="add mod">
          <ac:chgData name="gael jeusset" userId="4b7a9b9ab9721322" providerId="LiveId" clId="{399729AF-F5E1-49E8-858A-00035E142AAF}" dt="2026-10-06T10:28:35.905" v="61" actId="1076"/>
          <ac:grpSpMkLst>
            <pc:docMk/>
            <pc:sldMk cId="2458405257" sldId="256"/>
            <ac:grpSpMk id="44" creationId="{D72E70C1-B9D0-F081-2AE7-D8A23BA04ADB}"/>
          </ac:grpSpMkLst>
        </pc:grpChg>
        <pc:picChg chg="add mod">
          <ac:chgData name="gael jeusset" userId="4b7a9b9ab9721322" providerId="LiveId" clId="{399729AF-F5E1-49E8-858A-00035E142AAF}" dt="2026-10-06T10:25:04.393" v="2" actId="1076"/>
          <ac:picMkLst>
            <pc:docMk/>
            <pc:sldMk cId="2458405257" sldId="256"/>
            <ac:picMk id="3" creationId="{421EC54B-F44F-C0AF-7854-B499CE8D47A8}"/>
          </ac:picMkLst>
        </pc:picChg>
        <pc:picChg chg="add mod">
          <ac:chgData name="gael jeusset" userId="4b7a9b9ab9721322" providerId="LiveId" clId="{399729AF-F5E1-49E8-858A-00035E142AAF}" dt="2026-10-06T10:28:39.050" v="62" actId="1076"/>
          <ac:picMkLst>
            <pc:docMk/>
            <pc:sldMk cId="2458405257" sldId="256"/>
            <ac:picMk id="37" creationId="{5CC3929A-DC3D-596F-6D6D-553309D2591B}"/>
          </ac:picMkLst>
        </pc:picChg>
        <pc:picChg chg="mod modCrop">
          <ac:chgData name="gael jeusset" userId="4b7a9b9ab9721322" providerId="LiveId" clId="{399729AF-F5E1-49E8-858A-00035E142AAF}" dt="2026-10-06T10:28:03.138" v="50" actId="732"/>
          <ac:picMkLst>
            <pc:docMk/>
            <pc:sldMk cId="2458405257" sldId="256"/>
            <ac:picMk id="45" creationId="{E659C6AA-D12E-9945-F2B7-0A6C0B675D3E}"/>
          </ac:picMkLst>
        </pc:picChg>
        <pc:picChg chg="add mod">
          <ac:chgData name="gael jeusset" userId="4b7a9b9ab9721322" providerId="LiveId" clId="{399729AF-F5E1-49E8-858A-00035E142AAF}" dt="2026-10-06T10:30:08.162" v="71" actId="1076"/>
          <ac:picMkLst>
            <pc:docMk/>
            <pc:sldMk cId="2458405257" sldId="256"/>
            <ac:picMk id="77" creationId="{76B3F03A-3F7A-B55B-6D6B-29A05C8B4107}"/>
          </ac:picMkLst>
        </pc:picChg>
        <pc:picChg chg="add mod">
          <ac:chgData name="gael jeusset" userId="4b7a9b9ab9721322" providerId="LiveId" clId="{399729AF-F5E1-49E8-858A-00035E142AAF}" dt="2026-10-06T10:30:20.065" v="72" actId="1076"/>
          <ac:picMkLst>
            <pc:docMk/>
            <pc:sldMk cId="2458405257" sldId="256"/>
            <ac:picMk id="79" creationId="{87892761-92BE-4264-A42D-D3CB09A5C849}"/>
          </ac:picMkLst>
        </pc:picChg>
        <pc:picChg chg="add mod">
          <ac:chgData name="gael jeusset" userId="4b7a9b9ab9721322" providerId="LiveId" clId="{399729AF-F5E1-49E8-858A-00035E142AAF}" dt="2026-10-06T10:30:24.861" v="73" actId="1076"/>
          <ac:picMkLst>
            <pc:docMk/>
            <pc:sldMk cId="2458405257" sldId="256"/>
            <ac:picMk id="81" creationId="{83F2CF39-726E-C528-56F0-9C0015593A6F}"/>
          </ac:picMkLst>
        </pc:picChg>
        <pc:picChg chg="add">
          <ac:chgData name="gael jeusset" userId="4b7a9b9ab9721322" providerId="LiveId" clId="{399729AF-F5E1-49E8-858A-00035E142AAF}" dt="2026-10-06T10:48:18.836" v="82" actId="22"/>
          <ac:picMkLst>
            <pc:docMk/>
            <pc:sldMk cId="2458405257" sldId="256"/>
            <ac:picMk id="83" creationId="{0F5D989B-BD9B-1CCA-5C06-692C364F4A6D}"/>
          </ac:picMkLst>
        </pc:picChg>
        <pc:cxnChg chg="mod">
          <ac:chgData name="gael jeusset" userId="4b7a9b9ab9721322" providerId="LiveId" clId="{399729AF-F5E1-49E8-858A-00035E142AAF}" dt="2026-10-06T10:31:07.546" v="78" actId="1076"/>
          <ac:cxnSpMkLst>
            <pc:docMk/>
            <pc:sldMk cId="2458405257" sldId="256"/>
            <ac:cxnSpMk id="16" creationId="{7A3B3EBE-7D03-2761-738A-56A3545A0736}"/>
          </ac:cxnSpMkLst>
        </pc:cxnChg>
      </pc:sldChg>
      <pc:sldChg chg="del">
        <pc:chgData name="gael jeusset" userId="4b7a9b9ab9721322" providerId="LiveId" clId="{399729AF-F5E1-49E8-858A-00035E142AAF}" dt="2026-10-06T10:31:30.911" v="81" actId="2696"/>
        <pc:sldMkLst>
          <pc:docMk/>
          <pc:sldMk cId="1498407341" sldId="257"/>
        </pc:sldMkLst>
      </pc:sldChg>
      <pc:sldChg chg="add del">
        <pc:chgData name="gael jeusset" userId="4b7a9b9ab9721322" providerId="LiveId" clId="{399729AF-F5E1-49E8-858A-00035E142AAF}" dt="2026-10-06T10:31:28.347" v="80" actId="2696"/>
        <pc:sldMkLst>
          <pc:docMk/>
          <pc:sldMk cId="2423122714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62A37E-C91A-6FD2-8C9B-A60FB03D7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FE072E-2387-A931-A15B-9AD3FE704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A8447C-EB32-2FE9-7AEA-2AF433A9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416A74-7FDC-2A9B-2434-AF45EA2EC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392FAA-201B-7D2A-AB82-1D274167D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35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431A5-17A2-95F5-9CE2-500D5DA6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B28533-C9B3-0B2F-A25A-AE4C23C96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1DD9CA-2003-E886-C01C-2C43D91F7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71EA5-754E-0186-592A-BA723FD54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81C1FE-5511-CE6A-A986-5DA511281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348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9D7C20-BF61-F228-13BF-30A5F4C8A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C6AA44-3131-EBBE-B23D-04E32B401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469331-3723-8A10-8074-3E9122CE0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BF52EC-71C4-009B-372B-859A149D8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03E031-4DFD-549F-9B5B-12842367F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069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2F90C-3A24-154E-8EB2-65AD49A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E94C39-AF46-4D51-306D-FB9D76CC57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59DDD6-015D-4C4E-AC45-E3B296216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A5AA1B-68B7-84F4-3043-EEFF51F2C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BA6CEF-82BB-BA92-2B5F-90272CF4A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695DE1-C84E-4533-1AC5-71C513995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64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1773B-2BEC-75BF-FF69-E995B61E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ADF23A-1498-614C-5413-36E82323B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A8489D-1B9E-5EA1-6D2F-A8D17C030E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410B32-18D5-5CBD-69B8-BB7FED88F7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E1EC1B3-4E3D-3428-F344-DC105F26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946EC5F-8561-0B78-D17F-D1F62B0CD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6699A2-CD65-B8FD-747C-DD20364CF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8F96161-8FC1-06EB-CB1F-62652F8DD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224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25204B-6D04-49E2-8D52-994271763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095CE43-8777-A60E-B187-7075D6736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809382-A163-F81E-2FAC-BC7F55F1A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1ADFF4-2D2A-3136-51CF-F77312E70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4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617AB1D-B9DC-FA0E-3FDA-6ECE8745A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08334E-AE59-C065-D7B9-A8FD66C3C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543F8-A659-E9C5-8175-6C5D6976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933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966309-74E1-D3C0-ABFA-799752B2E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9C0F72-7CB2-3178-8D4C-4EFB4A458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5A1EA6-E5E7-574B-F292-A8D855A061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A97C98-85E3-5D43-C936-10FE8CC49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95F3C6-38F6-257F-9A3D-34FD1009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FDEAEF-95B0-0F35-8316-3072FE0A4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5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DCA581-EBCD-F624-0C79-8A461E8FE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41D96D7-1924-E192-D4EC-6FB6146794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3931F76-8B63-A673-F5F3-ABD07E849F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B49E59-90C5-36F7-484E-2E3E07716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7D1D24-150B-983A-9BA6-03ECA0F58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CA9001-D400-F513-CD52-8A7316252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70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20211-FDFF-E31D-6807-BE8D9A8C4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2A83791-07CA-7811-5120-2DB259E92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316F4-87B6-B96E-B854-79BB9C417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60C63D-8251-5FB9-E782-01F32225B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B9315-361F-7A19-D2F1-E02DE0B5C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301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272BD7A-7D05-CD40-343E-49855DB9BE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87E059-7118-C7F9-3A8F-749477A40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56FDFE-C471-0F28-D642-86F4843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5980EE-2032-F085-5B06-8204E9881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74CD96-7B7B-5F02-F3A0-507DEDECA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40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33C9C6A-1902-161F-56C1-BE17831D0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7BB346-2B3C-B78A-3077-65425B23D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55C3F5-1B24-415A-0ADE-0E6A2B4BD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0A042-1E22-4B26-972D-12299EC48DC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6D7D11-E2FC-8515-98A5-718601B99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58EF6C-2682-CE76-8115-3FB7EDA0D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464C0-B59B-4F50-B8EB-4C1C97552B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0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3C5435FD-19AC-03D5-8118-F0A733CB4C80}"/>
              </a:ext>
            </a:extLst>
          </p:cNvPr>
          <p:cNvSpPr/>
          <p:nvPr/>
        </p:nvSpPr>
        <p:spPr>
          <a:xfrm>
            <a:off x="3790041" y="4398559"/>
            <a:ext cx="2371155" cy="22146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87CB8E-36DA-50A6-B64A-14F882C89E5D}"/>
              </a:ext>
            </a:extLst>
          </p:cNvPr>
          <p:cNvSpPr txBox="1"/>
          <p:nvPr/>
        </p:nvSpPr>
        <p:spPr>
          <a:xfrm>
            <a:off x="2177143" y="3068998"/>
            <a:ext cx="3150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Véhicule isolé/porteur/camion</a:t>
            </a:r>
          </a:p>
        </p:txBody>
      </p:sp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AF29CF90-30BE-FB44-9A51-267F155BD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362" y="381430"/>
            <a:ext cx="3343275" cy="866775"/>
          </a:xfrm>
          <a:prstGeom prst="rect">
            <a:avLst/>
          </a:prstGeom>
        </p:spPr>
      </p:pic>
      <p:pic>
        <p:nvPicPr>
          <p:cNvPr id="11" name="Image 10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0BDED8A9-F074-B3C6-1261-D582A7C20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203" y="6212401"/>
            <a:ext cx="362713" cy="313945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ACA94DB-7BF6-61E1-15CA-8D229F6FBABD}"/>
              </a:ext>
            </a:extLst>
          </p:cNvPr>
          <p:cNvCxnSpPr/>
          <p:nvPr/>
        </p:nvCxnSpPr>
        <p:spPr>
          <a:xfrm>
            <a:off x="2702766" y="1875453"/>
            <a:ext cx="204651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5F59460-41D9-A888-72DE-634FA8E3F945}"/>
              </a:ext>
            </a:extLst>
          </p:cNvPr>
          <p:cNvSpPr txBox="1"/>
          <p:nvPr/>
        </p:nvSpPr>
        <p:spPr>
          <a:xfrm>
            <a:off x="2757194" y="1436914"/>
            <a:ext cx="2046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Longueur : 12 m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A3B3EBE-7D03-2761-738A-56A3545A0736}"/>
              </a:ext>
            </a:extLst>
          </p:cNvPr>
          <p:cNvCxnSpPr/>
          <p:nvPr/>
        </p:nvCxnSpPr>
        <p:spPr>
          <a:xfrm flipV="1">
            <a:off x="1476473" y="2157561"/>
            <a:ext cx="681135" cy="6298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595D2C49-9942-6B32-A4DE-7695E4A74850}"/>
              </a:ext>
            </a:extLst>
          </p:cNvPr>
          <p:cNvSpPr txBox="1"/>
          <p:nvPr/>
        </p:nvSpPr>
        <p:spPr>
          <a:xfrm rot="19066776">
            <a:off x="755447" y="2100973"/>
            <a:ext cx="1787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Largeur : 2,55 m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C2FE26-0A7C-A45B-F8D6-72720840D1BE}"/>
              </a:ext>
            </a:extLst>
          </p:cNvPr>
          <p:cNvSpPr txBox="1"/>
          <p:nvPr/>
        </p:nvSpPr>
        <p:spPr>
          <a:xfrm>
            <a:off x="870857" y="3584536"/>
            <a:ext cx="522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PTAC/MMA : poids que le véhicule ne peut dépasser.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FDEE2B0-F903-FF34-46DE-42D855942E5E}"/>
              </a:ext>
            </a:extLst>
          </p:cNvPr>
          <p:cNvSpPr txBox="1"/>
          <p:nvPr/>
        </p:nvSpPr>
        <p:spPr>
          <a:xfrm>
            <a:off x="870856" y="3947648"/>
            <a:ext cx="617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PV : poids du véhicule en ordre de marche sans </a:t>
            </a:r>
            <a:r>
              <a:rPr lang="fr-FR"/>
              <a:t>la marchandise.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80A8B8B-F3CF-CC96-3E81-B1803BED8562}"/>
              </a:ext>
            </a:extLst>
          </p:cNvPr>
          <p:cNvSpPr txBox="1"/>
          <p:nvPr/>
        </p:nvSpPr>
        <p:spPr>
          <a:xfrm>
            <a:off x="870855" y="4322419"/>
            <a:ext cx="6173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CU : charge utile (MMA-PV)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B3C52F67-7E64-6175-874E-4D07B4C55B1F}"/>
              </a:ext>
            </a:extLst>
          </p:cNvPr>
          <p:cNvGrpSpPr/>
          <p:nvPr/>
        </p:nvGrpSpPr>
        <p:grpSpPr>
          <a:xfrm>
            <a:off x="4271181" y="4888920"/>
            <a:ext cx="956201" cy="1692000"/>
            <a:chOff x="8920086" y="999141"/>
            <a:chExt cx="956201" cy="1692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68A976C-00AA-DBF1-3BDB-EFB21B69DA5F}"/>
                </a:ext>
              </a:extLst>
            </p:cNvPr>
            <p:cNvSpPr/>
            <p:nvPr/>
          </p:nvSpPr>
          <p:spPr>
            <a:xfrm>
              <a:off x="9094971" y="999141"/>
              <a:ext cx="772409" cy="3303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000" dirty="0"/>
                <a:t>19 T</a:t>
              </a:r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776118D-18B6-6735-1664-5859B4DB18CD}"/>
                </a:ext>
              </a:extLst>
            </p:cNvPr>
            <p:cNvSpPr/>
            <p:nvPr/>
          </p:nvSpPr>
          <p:spPr>
            <a:xfrm>
              <a:off x="9687638" y="1329481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F2E2BF3F-2003-3BDC-C619-1D1A198912C4}"/>
                </a:ext>
              </a:extLst>
            </p:cNvPr>
            <p:cNvSpPr/>
            <p:nvPr/>
          </p:nvSpPr>
          <p:spPr>
            <a:xfrm>
              <a:off x="9184033" y="1329481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070AA70-90B5-D6DE-404A-C1BE7276FA5E}"/>
                </a:ext>
              </a:extLst>
            </p:cNvPr>
            <p:cNvSpPr/>
            <p:nvPr/>
          </p:nvSpPr>
          <p:spPr>
            <a:xfrm>
              <a:off x="8920086" y="1164311"/>
              <a:ext cx="174885" cy="1651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C36A319-3371-BBDB-F1C1-D14FB136DB3A}"/>
                </a:ext>
              </a:extLst>
            </p:cNvPr>
            <p:cNvSpPr/>
            <p:nvPr/>
          </p:nvSpPr>
          <p:spPr>
            <a:xfrm>
              <a:off x="9094971" y="1616100"/>
              <a:ext cx="772409" cy="3303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000" dirty="0"/>
                <a:t>26 T</a:t>
              </a: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473317F2-DE67-7523-F092-B1F7FF7CC49D}"/>
                </a:ext>
              </a:extLst>
            </p:cNvPr>
            <p:cNvSpPr/>
            <p:nvPr/>
          </p:nvSpPr>
          <p:spPr>
            <a:xfrm>
              <a:off x="9687638" y="1946440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3CF273C8-DF70-47CA-3090-286DE54E09D0}"/>
                </a:ext>
              </a:extLst>
            </p:cNvPr>
            <p:cNvSpPr/>
            <p:nvPr/>
          </p:nvSpPr>
          <p:spPr>
            <a:xfrm>
              <a:off x="9184033" y="1946440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FFB6D10-999F-562E-756E-EFBA39DC9F4B}"/>
                </a:ext>
              </a:extLst>
            </p:cNvPr>
            <p:cNvSpPr/>
            <p:nvPr/>
          </p:nvSpPr>
          <p:spPr>
            <a:xfrm>
              <a:off x="8920086" y="1781270"/>
              <a:ext cx="174885" cy="1651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6DC13DC7-8723-5300-BF38-BD58717E7B32}"/>
                </a:ext>
              </a:extLst>
            </p:cNvPr>
            <p:cNvSpPr/>
            <p:nvPr/>
          </p:nvSpPr>
          <p:spPr>
            <a:xfrm>
              <a:off x="9537042" y="1946440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013D961-C9AD-45FF-3815-1D534E688DB5}"/>
                </a:ext>
              </a:extLst>
            </p:cNvPr>
            <p:cNvSpPr/>
            <p:nvPr/>
          </p:nvSpPr>
          <p:spPr>
            <a:xfrm>
              <a:off x="9103878" y="2233058"/>
              <a:ext cx="772409" cy="3303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000" dirty="0"/>
                <a:t>32 T</a:t>
              </a:r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211452A-16AE-ED99-A049-1D4E9CBDDFCC}"/>
                </a:ext>
              </a:extLst>
            </p:cNvPr>
            <p:cNvSpPr/>
            <p:nvPr/>
          </p:nvSpPr>
          <p:spPr>
            <a:xfrm>
              <a:off x="9696544" y="2563399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F2A9A62-022B-3BB6-3770-F4A54698B1E5}"/>
                </a:ext>
              </a:extLst>
            </p:cNvPr>
            <p:cNvSpPr/>
            <p:nvPr/>
          </p:nvSpPr>
          <p:spPr>
            <a:xfrm>
              <a:off x="9192939" y="2563399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2E20602-E790-5FAB-41D1-CFE4193B0AC4}"/>
                </a:ext>
              </a:extLst>
            </p:cNvPr>
            <p:cNvSpPr/>
            <p:nvPr/>
          </p:nvSpPr>
          <p:spPr>
            <a:xfrm>
              <a:off x="8928993" y="2398228"/>
              <a:ext cx="174885" cy="16517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FF8C09FB-3C87-550F-223F-8AE00C55961F}"/>
                </a:ext>
              </a:extLst>
            </p:cNvPr>
            <p:cNvSpPr/>
            <p:nvPr/>
          </p:nvSpPr>
          <p:spPr>
            <a:xfrm>
              <a:off x="9545949" y="2563399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3AD3C94-97AB-D569-562F-1039F9676839}"/>
                </a:ext>
              </a:extLst>
            </p:cNvPr>
            <p:cNvSpPr/>
            <p:nvPr/>
          </p:nvSpPr>
          <p:spPr>
            <a:xfrm>
              <a:off x="9408307" y="2569692"/>
              <a:ext cx="126306" cy="121449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7F067896-3E45-313A-5495-375280E41FF8}"/>
              </a:ext>
            </a:extLst>
          </p:cNvPr>
          <p:cNvSpPr txBox="1"/>
          <p:nvPr/>
        </p:nvSpPr>
        <p:spPr>
          <a:xfrm>
            <a:off x="3790042" y="4368321"/>
            <a:ext cx="2333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PTAC  code de la route</a:t>
            </a:r>
          </a:p>
        </p:txBody>
      </p: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9C43DEFE-C428-5B98-B0CF-3861295DF456}"/>
              </a:ext>
            </a:extLst>
          </p:cNvPr>
          <p:cNvGrpSpPr/>
          <p:nvPr/>
        </p:nvGrpSpPr>
        <p:grpSpPr>
          <a:xfrm>
            <a:off x="6336081" y="5422627"/>
            <a:ext cx="3206405" cy="1152000"/>
            <a:chOff x="8852319" y="3736920"/>
            <a:chExt cx="3206405" cy="1152000"/>
          </a:xfrm>
        </p:grpSpPr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B51189A9-9542-AC35-A051-2DCE885AD5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852319" y="3736920"/>
              <a:ext cx="1394416" cy="1152000"/>
              <a:chOff x="8875550" y="3726856"/>
              <a:chExt cx="2903600" cy="239882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5747D45-2D2C-076F-7EDF-AC59444F4512}"/>
                  </a:ext>
                </a:extLst>
              </p:cNvPr>
              <p:cNvSpPr/>
              <p:nvPr/>
            </p:nvSpPr>
            <p:spPr>
              <a:xfrm>
                <a:off x="9223934" y="3726856"/>
                <a:ext cx="1538697" cy="65806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000" dirty="0"/>
              </a:p>
            </p:txBody>
          </p:sp>
          <p:sp>
            <p:nvSpPr>
              <p:cNvPr id="40" name="Ellipse 39">
                <a:extLst>
                  <a:ext uri="{FF2B5EF4-FFF2-40B4-BE49-F238E27FC236}">
                    <a16:creationId xmlns:a16="http://schemas.microsoft.com/office/drawing/2014/main" id="{38326AF5-69BA-44D7-1616-32159AADCA48}"/>
                  </a:ext>
                </a:extLst>
              </p:cNvPr>
              <p:cNvSpPr/>
              <p:nvPr/>
            </p:nvSpPr>
            <p:spPr>
              <a:xfrm>
                <a:off x="10404571" y="4384920"/>
                <a:ext cx="251611" cy="24193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Ellipse 40">
                <a:extLst>
                  <a:ext uri="{FF2B5EF4-FFF2-40B4-BE49-F238E27FC236}">
                    <a16:creationId xmlns:a16="http://schemas.microsoft.com/office/drawing/2014/main" id="{F313354E-457B-316C-82FC-75762B054D77}"/>
                  </a:ext>
                </a:extLst>
              </p:cNvPr>
              <p:cNvSpPr/>
              <p:nvPr/>
            </p:nvSpPr>
            <p:spPr>
              <a:xfrm>
                <a:off x="9401352" y="4384920"/>
                <a:ext cx="251611" cy="24193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F47C7B8-F59B-35CF-44A9-AA28F4628A3B}"/>
                  </a:ext>
                </a:extLst>
              </p:cNvPr>
              <p:cNvSpPr/>
              <p:nvPr/>
            </p:nvSpPr>
            <p:spPr>
              <a:xfrm>
                <a:off x="8875550" y="4055888"/>
                <a:ext cx="348384" cy="3290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6" name="Connecteur droit avec flèche 45">
                <a:extLst>
                  <a:ext uri="{FF2B5EF4-FFF2-40B4-BE49-F238E27FC236}">
                    <a16:creationId xmlns:a16="http://schemas.microsoft.com/office/drawing/2014/main" id="{795FFA31-9D2B-9CCC-DD63-60E10764147A}"/>
                  </a:ext>
                </a:extLst>
              </p:cNvPr>
              <p:cNvCxnSpPr/>
              <p:nvPr/>
            </p:nvCxnSpPr>
            <p:spPr>
              <a:xfrm>
                <a:off x="10534650" y="4124325"/>
                <a:ext cx="0" cy="70485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00B6D5A3-2CF5-07D5-2D59-EF6819E7EDB2}"/>
                  </a:ext>
                </a:extLst>
              </p:cNvPr>
              <p:cNvSpPr txBox="1"/>
              <p:nvPr/>
            </p:nvSpPr>
            <p:spPr>
              <a:xfrm>
                <a:off x="9759697" y="3803743"/>
                <a:ext cx="2019453" cy="480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00" dirty="0">
                    <a:solidFill>
                      <a:schemeClr val="accent2">
                        <a:lumMod val="75000"/>
                      </a:schemeClr>
                    </a:solidFill>
                  </a:rPr>
                  <a:t>13 t Essieu isolé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63A9017-A5CF-69EA-D459-0D618A0AE22A}"/>
                  </a:ext>
                </a:extLst>
              </p:cNvPr>
              <p:cNvSpPr/>
              <p:nvPr/>
            </p:nvSpPr>
            <p:spPr>
              <a:xfrm>
                <a:off x="9223934" y="4955888"/>
                <a:ext cx="1538697" cy="65806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1000" dirty="0"/>
              </a:p>
            </p:txBody>
          </p:sp>
          <p:sp>
            <p:nvSpPr>
              <p:cNvPr id="49" name="Ellipse 48">
                <a:extLst>
                  <a:ext uri="{FF2B5EF4-FFF2-40B4-BE49-F238E27FC236}">
                    <a16:creationId xmlns:a16="http://schemas.microsoft.com/office/drawing/2014/main" id="{ABC95449-6DF3-DE73-D2CC-4A316E603568}"/>
                  </a:ext>
                </a:extLst>
              </p:cNvPr>
              <p:cNvSpPr/>
              <p:nvPr/>
            </p:nvSpPr>
            <p:spPr>
              <a:xfrm>
                <a:off x="10404571" y="5613952"/>
                <a:ext cx="251611" cy="24193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0" name="Ellipse 49">
                <a:extLst>
                  <a:ext uri="{FF2B5EF4-FFF2-40B4-BE49-F238E27FC236}">
                    <a16:creationId xmlns:a16="http://schemas.microsoft.com/office/drawing/2014/main" id="{1F29CCEE-4E8A-76C9-0DE1-1061BEB42A4D}"/>
                  </a:ext>
                </a:extLst>
              </p:cNvPr>
              <p:cNvSpPr/>
              <p:nvPr/>
            </p:nvSpPr>
            <p:spPr>
              <a:xfrm>
                <a:off x="9401352" y="5613952"/>
                <a:ext cx="251611" cy="24193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762C833-953B-DE5C-7F7E-59619C31D464}"/>
                  </a:ext>
                </a:extLst>
              </p:cNvPr>
              <p:cNvSpPr/>
              <p:nvPr/>
            </p:nvSpPr>
            <p:spPr>
              <a:xfrm>
                <a:off x="8875550" y="5284920"/>
                <a:ext cx="348384" cy="3290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6" name="Ellipse 55">
                <a:extLst>
                  <a:ext uri="{FF2B5EF4-FFF2-40B4-BE49-F238E27FC236}">
                    <a16:creationId xmlns:a16="http://schemas.microsoft.com/office/drawing/2014/main" id="{55E10A9C-EEE2-9E01-CADC-E0792BEB9409}"/>
                  </a:ext>
                </a:extLst>
              </p:cNvPr>
              <p:cNvSpPr/>
              <p:nvPr/>
            </p:nvSpPr>
            <p:spPr>
              <a:xfrm>
                <a:off x="10152960" y="5613952"/>
                <a:ext cx="251611" cy="241936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57" name="Connecteur droit avec flèche 56">
                <a:extLst>
                  <a:ext uri="{FF2B5EF4-FFF2-40B4-BE49-F238E27FC236}">
                    <a16:creationId xmlns:a16="http://schemas.microsoft.com/office/drawing/2014/main" id="{94E813E0-7130-BC4A-AB27-FC07E5444C37}"/>
                  </a:ext>
                </a:extLst>
              </p:cNvPr>
              <p:cNvCxnSpPr/>
              <p:nvPr/>
            </p:nvCxnSpPr>
            <p:spPr>
              <a:xfrm>
                <a:off x="10307723" y="5420835"/>
                <a:ext cx="0" cy="70485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C5F92854-D3A5-AF44-2327-51A68E449545}"/>
                </a:ext>
              </a:extLst>
            </p:cNvPr>
            <p:cNvSpPr txBox="1"/>
            <p:nvPr/>
          </p:nvSpPr>
          <p:spPr>
            <a:xfrm>
              <a:off x="9080383" y="4338789"/>
              <a:ext cx="29783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dirty="0">
                  <a:solidFill>
                    <a:schemeClr val="accent2">
                      <a:lumMod val="75000"/>
                    </a:schemeClr>
                  </a:solidFill>
                </a:rPr>
                <a:t>11,5 t Groupe Essieux moteur </a:t>
              </a:r>
            </a:p>
          </p:txBody>
        </p:sp>
      </p:grpSp>
      <p:sp>
        <p:nvSpPr>
          <p:cNvPr id="59" name="ZoneTexte 58">
            <a:extLst>
              <a:ext uri="{FF2B5EF4-FFF2-40B4-BE49-F238E27FC236}">
                <a16:creationId xmlns:a16="http://schemas.microsoft.com/office/drawing/2014/main" id="{109D4ECA-939F-816A-4797-17AF0CEF2467}"/>
              </a:ext>
            </a:extLst>
          </p:cNvPr>
          <p:cNvSpPr txBox="1"/>
          <p:nvPr/>
        </p:nvSpPr>
        <p:spPr>
          <a:xfrm>
            <a:off x="876154" y="4733525"/>
            <a:ext cx="2333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Poids Réel : véhicule 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167B92EC-CC6E-D084-E2CA-140951FDDF89}"/>
              </a:ext>
            </a:extLst>
          </p:cNvPr>
          <p:cNvSpPr txBox="1"/>
          <p:nvPr/>
        </p:nvSpPr>
        <p:spPr>
          <a:xfrm>
            <a:off x="2030546" y="5082992"/>
            <a:ext cx="1008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Balance</a:t>
            </a: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49C69F22-FB6F-4D92-4175-E719BA50C20B}"/>
              </a:ext>
            </a:extLst>
          </p:cNvPr>
          <p:cNvCxnSpPr/>
          <p:nvPr/>
        </p:nvCxnSpPr>
        <p:spPr>
          <a:xfrm>
            <a:off x="2066865" y="5102857"/>
            <a:ext cx="78599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FAE82D2B-ECD6-E896-239B-F6C1577147E4}"/>
              </a:ext>
            </a:extLst>
          </p:cNvPr>
          <p:cNvSpPr txBox="1"/>
          <p:nvPr/>
        </p:nvSpPr>
        <p:spPr>
          <a:xfrm>
            <a:off x="7031351" y="2712889"/>
            <a:ext cx="1483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Toutes routes</a:t>
            </a:r>
          </a:p>
        </p:txBody>
      </p:sp>
      <p:pic>
        <p:nvPicPr>
          <p:cNvPr id="3" name="Image 2" descr="Une image contenant transport, roue, véhicule, pneu&#10;&#10;Le contenu généré par l’IA peut être incorrect.">
            <a:extLst>
              <a:ext uri="{FF2B5EF4-FFF2-40B4-BE49-F238E27FC236}">
                <a16:creationId xmlns:a16="http://schemas.microsoft.com/office/drawing/2014/main" id="{421EC54B-F44F-C0AF-7854-B499CE8D47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1" t="30483" r="31570" b="41053"/>
          <a:stretch>
            <a:fillRect/>
          </a:stretch>
        </p:blipFill>
        <p:spPr>
          <a:xfrm>
            <a:off x="2459861" y="1994955"/>
            <a:ext cx="2520000" cy="107770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EA12851-781E-A394-8693-9BBE54934C76}"/>
              </a:ext>
            </a:extLst>
          </p:cNvPr>
          <p:cNvSpPr txBox="1"/>
          <p:nvPr/>
        </p:nvSpPr>
        <p:spPr>
          <a:xfrm rot="19066776">
            <a:off x="1169508" y="2433772"/>
            <a:ext cx="1787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Frigo : 2,60 m</a:t>
            </a:r>
          </a:p>
        </p:txBody>
      </p:sp>
      <p:pic>
        <p:nvPicPr>
          <p:cNvPr id="37" name="Image 36" descr="Une image contenant transport, roue, véhicule, pneu&#10;&#10;Le contenu généré par l’IA peut être incorrect.">
            <a:extLst>
              <a:ext uri="{FF2B5EF4-FFF2-40B4-BE49-F238E27FC236}">
                <a16:creationId xmlns:a16="http://schemas.microsoft.com/office/drawing/2014/main" id="{5CC3929A-DC3D-596F-6D6D-553309D25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1" t="30483" r="31570" b="41053"/>
          <a:stretch>
            <a:fillRect/>
          </a:stretch>
        </p:blipFill>
        <p:spPr>
          <a:xfrm>
            <a:off x="7767637" y="1283790"/>
            <a:ext cx="1800000" cy="769789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D72E70C1-B9D0-F081-2AE7-D8A23BA04ADB}"/>
              </a:ext>
            </a:extLst>
          </p:cNvPr>
          <p:cNvGrpSpPr/>
          <p:nvPr/>
        </p:nvGrpSpPr>
        <p:grpSpPr>
          <a:xfrm flipH="1">
            <a:off x="9757177" y="627723"/>
            <a:ext cx="1483568" cy="1426459"/>
            <a:chOff x="7610474" y="3523459"/>
            <a:chExt cx="1932013" cy="1332000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E659C6AA-D12E-9945-F2B7-0A6C0B675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95" t="57437" r="13531" b="5281"/>
            <a:stretch>
              <a:fillRect/>
            </a:stretch>
          </p:blipFill>
          <p:spPr>
            <a:xfrm>
              <a:off x="7610475" y="3744976"/>
              <a:ext cx="1932012" cy="1110483"/>
            </a:xfrm>
            <a:prstGeom prst="rect">
              <a:avLst/>
            </a:prstGeom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23562D1-CA56-78FA-BBBC-181B40BBC09A}"/>
                </a:ext>
              </a:extLst>
            </p:cNvPr>
            <p:cNvSpPr/>
            <p:nvPr/>
          </p:nvSpPr>
          <p:spPr>
            <a:xfrm>
              <a:off x="7610474" y="3523459"/>
              <a:ext cx="933451" cy="9437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4" name="Ellipse 53">
            <a:extLst>
              <a:ext uri="{FF2B5EF4-FFF2-40B4-BE49-F238E27FC236}">
                <a16:creationId xmlns:a16="http://schemas.microsoft.com/office/drawing/2014/main" id="{A34C2FB5-F4D5-DE0B-7735-4C262B37C3C7}"/>
              </a:ext>
            </a:extLst>
          </p:cNvPr>
          <p:cNvSpPr>
            <a:spLocks noChangeAspect="1"/>
          </p:cNvSpPr>
          <p:nvPr/>
        </p:nvSpPr>
        <p:spPr>
          <a:xfrm>
            <a:off x="10143481" y="2725462"/>
            <a:ext cx="447659" cy="432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80</a:t>
            </a: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04A8ACA7-83ED-42D8-65CE-2186EC7AA78B}"/>
              </a:ext>
            </a:extLst>
          </p:cNvPr>
          <p:cNvSpPr>
            <a:spLocks noChangeAspect="1"/>
          </p:cNvSpPr>
          <p:nvPr/>
        </p:nvSpPr>
        <p:spPr>
          <a:xfrm>
            <a:off x="10143481" y="2116356"/>
            <a:ext cx="447659" cy="432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90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63A5893F-D63B-0E74-C7EF-CCE00E0D327B}"/>
              </a:ext>
            </a:extLst>
          </p:cNvPr>
          <p:cNvSpPr>
            <a:spLocks noChangeAspect="1"/>
          </p:cNvSpPr>
          <p:nvPr/>
        </p:nvSpPr>
        <p:spPr>
          <a:xfrm>
            <a:off x="10115173" y="3337202"/>
            <a:ext cx="447659" cy="432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60</a:t>
            </a: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C21F1045-E1A3-08B5-F534-246F3C532D49}"/>
              </a:ext>
            </a:extLst>
          </p:cNvPr>
          <p:cNvSpPr>
            <a:spLocks noChangeAspect="1"/>
          </p:cNvSpPr>
          <p:nvPr/>
        </p:nvSpPr>
        <p:spPr>
          <a:xfrm>
            <a:off x="8587852" y="2724004"/>
            <a:ext cx="447659" cy="432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80</a:t>
            </a: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17DBE1EA-E71D-2C5D-34A2-D829951B8463}"/>
              </a:ext>
            </a:extLst>
          </p:cNvPr>
          <p:cNvSpPr>
            <a:spLocks noChangeAspect="1"/>
          </p:cNvSpPr>
          <p:nvPr/>
        </p:nvSpPr>
        <p:spPr>
          <a:xfrm>
            <a:off x="8587852" y="2114898"/>
            <a:ext cx="447659" cy="432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90</a:t>
            </a:r>
          </a:p>
        </p:txBody>
      </p:sp>
      <p:pic>
        <p:nvPicPr>
          <p:cNvPr id="77" name="Picture 2">
            <a:extLst>
              <a:ext uri="{FF2B5EF4-FFF2-40B4-BE49-F238E27FC236}">
                <a16:creationId xmlns:a16="http://schemas.microsoft.com/office/drawing/2014/main" id="{76B3F03A-3F7A-B55B-6D6B-29A05C8B4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894" y="2146547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87892761-92BE-4264-A42D-D3CB09A5C8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0631" y="2760004"/>
            <a:ext cx="380225" cy="360000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83F2CF39-726E-C528-56F0-9C0015593A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52203" y="3404536"/>
            <a:ext cx="378653" cy="360000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0F5D989B-BD9B-1CCA-5C06-692C364F4A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362" y="65125"/>
            <a:ext cx="2088000" cy="50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052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82</Words>
  <Application>Microsoft Office PowerPoint</Application>
  <PresentationFormat>Grand écran</PresentationFormat>
  <Paragraphs>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gael jeusset</dc:creator>
  <cp:lastModifiedBy>gael jeusset</cp:lastModifiedBy>
  <cp:revision>3</cp:revision>
  <dcterms:created xsi:type="dcterms:W3CDTF">2023-02-06T15:26:17Z</dcterms:created>
  <dcterms:modified xsi:type="dcterms:W3CDTF">2026-10-06T10:48:42Z</dcterms:modified>
</cp:coreProperties>
</file>