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el jeusset" userId="4b7a9b9ab9721322" providerId="LiveId" clId="{399729AF-F5E1-49E8-858A-00035E142AAF}"/>
    <pc:docChg chg="custSel modSld">
      <pc:chgData name="gael jeusset" userId="4b7a9b9ab9721322" providerId="LiveId" clId="{399729AF-F5E1-49E8-858A-00035E142AAF}" dt="2026-10-06T07:51:26.733" v="137" actId="1076"/>
      <pc:docMkLst>
        <pc:docMk/>
      </pc:docMkLst>
      <pc:sldChg chg="addSp delSp modSp mod">
        <pc:chgData name="gael jeusset" userId="4b7a9b9ab9721322" providerId="LiveId" clId="{399729AF-F5E1-49E8-858A-00035E142AAF}" dt="2026-10-06T07:51:26.733" v="137" actId="1076"/>
        <pc:sldMkLst>
          <pc:docMk/>
          <pc:sldMk cId="2905969600" sldId="256"/>
        </pc:sldMkLst>
        <pc:spChg chg="mod">
          <ac:chgData name="gael jeusset" userId="4b7a9b9ab9721322" providerId="LiveId" clId="{399729AF-F5E1-49E8-858A-00035E142AAF}" dt="2026-10-06T07:51:20.540" v="136" actId="1076"/>
          <ac:spMkLst>
            <pc:docMk/>
            <pc:sldMk cId="2905969600" sldId="256"/>
            <ac:spMk id="6" creationId="{8C188CB9-4EBF-A168-5CC0-924E21F05124}"/>
          </ac:spMkLst>
        </pc:spChg>
        <pc:spChg chg="mod">
          <ac:chgData name="gael jeusset" userId="4b7a9b9ab9721322" providerId="LiveId" clId="{399729AF-F5E1-49E8-858A-00035E142AAF}" dt="2026-10-06T07:50:29.101" v="132" actId="207"/>
          <ac:spMkLst>
            <pc:docMk/>
            <pc:sldMk cId="2905969600" sldId="256"/>
            <ac:spMk id="7" creationId="{03D69C2D-5416-BD1B-58DC-A93B7A4991DC}"/>
          </ac:spMkLst>
        </pc:spChg>
        <pc:spChg chg="mod">
          <ac:chgData name="gael jeusset" userId="4b7a9b9ab9721322" providerId="LiveId" clId="{399729AF-F5E1-49E8-858A-00035E142AAF}" dt="2026-10-06T07:50:34.303" v="133" actId="207"/>
          <ac:spMkLst>
            <pc:docMk/>
            <pc:sldMk cId="2905969600" sldId="256"/>
            <ac:spMk id="8" creationId="{A17A1D11-89B1-9672-860A-DCF3367A09F4}"/>
          </ac:spMkLst>
        </pc:spChg>
        <pc:spChg chg="mod">
          <ac:chgData name="gael jeusset" userId="4b7a9b9ab9721322" providerId="LiveId" clId="{399729AF-F5E1-49E8-858A-00035E142AAF}" dt="2026-10-06T07:49:47.057" v="129" actId="14100"/>
          <ac:spMkLst>
            <pc:docMk/>
            <pc:sldMk cId="2905969600" sldId="256"/>
            <ac:spMk id="10" creationId="{A9AA2F5B-7E4F-2EEB-4CB4-CC4AFCCC6E43}"/>
          </ac:spMkLst>
        </pc:spChg>
        <pc:spChg chg="mod">
          <ac:chgData name="gael jeusset" userId="4b7a9b9ab9721322" providerId="LiveId" clId="{399729AF-F5E1-49E8-858A-00035E142AAF}" dt="2026-10-06T07:27:10.314" v="16" actId="207"/>
          <ac:spMkLst>
            <pc:docMk/>
            <pc:sldMk cId="2905969600" sldId="256"/>
            <ac:spMk id="11" creationId="{604B2B80-92EA-F572-7AEC-5BBEDFE6BF98}"/>
          </ac:spMkLst>
        </pc:spChg>
        <pc:spChg chg="mod">
          <ac:chgData name="gael jeusset" userId="4b7a9b9ab9721322" providerId="LiveId" clId="{399729AF-F5E1-49E8-858A-00035E142AAF}" dt="2026-10-06T07:49:11.207" v="115" actId="1076"/>
          <ac:spMkLst>
            <pc:docMk/>
            <pc:sldMk cId="2905969600" sldId="256"/>
            <ac:spMk id="12" creationId="{9DF9D97E-C261-8CC8-6D35-B7291DD887DD}"/>
          </ac:spMkLst>
        </pc:spChg>
        <pc:spChg chg="mod">
          <ac:chgData name="gael jeusset" userId="4b7a9b9ab9721322" providerId="LiveId" clId="{399729AF-F5E1-49E8-858A-00035E142AAF}" dt="2026-10-06T07:49:29.823" v="116" actId="1076"/>
          <ac:spMkLst>
            <pc:docMk/>
            <pc:sldMk cId="2905969600" sldId="256"/>
            <ac:spMk id="13" creationId="{450E4BD4-CEAC-5971-B640-2D2EDE7BAF11}"/>
          </ac:spMkLst>
        </pc:spChg>
        <pc:spChg chg="mod">
          <ac:chgData name="gael jeusset" userId="4b7a9b9ab9721322" providerId="LiveId" clId="{399729AF-F5E1-49E8-858A-00035E142AAF}" dt="2026-10-06T07:49:29.823" v="116" actId="1076"/>
          <ac:spMkLst>
            <pc:docMk/>
            <pc:sldMk cId="2905969600" sldId="256"/>
            <ac:spMk id="14" creationId="{5838077C-CF63-2512-8EF0-F523494D11F5}"/>
          </ac:spMkLst>
        </pc:spChg>
        <pc:spChg chg="mod">
          <ac:chgData name="gael jeusset" userId="4b7a9b9ab9721322" providerId="LiveId" clId="{399729AF-F5E1-49E8-858A-00035E142AAF}" dt="2026-10-06T07:51:12.832" v="134" actId="1076"/>
          <ac:spMkLst>
            <pc:docMk/>
            <pc:sldMk cId="2905969600" sldId="256"/>
            <ac:spMk id="15" creationId="{9D9D5168-0D03-6793-013A-86BFA50482EB}"/>
          </ac:spMkLst>
        </pc:spChg>
        <pc:spChg chg="mod">
          <ac:chgData name="gael jeusset" userId="4b7a9b9ab9721322" providerId="LiveId" clId="{399729AF-F5E1-49E8-858A-00035E142AAF}" dt="2026-10-06T07:51:12.832" v="134" actId="1076"/>
          <ac:spMkLst>
            <pc:docMk/>
            <pc:sldMk cId="2905969600" sldId="256"/>
            <ac:spMk id="16" creationId="{864AC9D3-47A5-F38F-94AA-9552B9FDD4FB}"/>
          </ac:spMkLst>
        </pc:spChg>
        <pc:spChg chg="mod">
          <ac:chgData name="gael jeusset" userId="4b7a9b9ab9721322" providerId="LiveId" clId="{399729AF-F5E1-49E8-858A-00035E142AAF}" dt="2026-10-06T07:51:12.832" v="134" actId="1076"/>
          <ac:spMkLst>
            <pc:docMk/>
            <pc:sldMk cId="2905969600" sldId="256"/>
            <ac:spMk id="17" creationId="{DD74085D-66D9-CFC4-C2A0-C04EC35B615D}"/>
          </ac:spMkLst>
        </pc:spChg>
        <pc:spChg chg="mod">
          <ac:chgData name="gael jeusset" userId="4b7a9b9ab9721322" providerId="LiveId" clId="{399729AF-F5E1-49E8-858A-00035E142AAF}" dt="2026-10-06T07:51:12.832" v="134" actId="1076"/>
          <ac:spMkLst>
            <pc:docMk/>
            <pc:sldMk cId="2905969600" sldId="256"/>
            <ac:spMk id="18" creationId="{BB8743FF-1165-596E-124C-69FDF66AE35F}"/>
          </ac:spMkLst>
        </pc:spChg>
        <pc:spChg chg="del mod">
          <ac:chgData name="gael jeusset" userId="4b7a9b9ab9721322" providerId="LiveId" clId="{399729AF-F5E1-49E8-858A-00035E142AAF}" dt="2026-10-06T07:26:30.420" v="1" actId="478"/>
          <ac:spMkLst>
            <pc:docMk/>
            <pc:sldMk cId="2905969600" sldId="256"/>
            <ac:spMk id="19" creationId="{FCDAF96A-18D4-263B-FF56-5BE0838E2224}"/>
          </ac:spMkLst>
        </pc:spChg>
        <pc:picChg chg="add mod modCrop">
          <ac:chgData name="gael jeusset" userId="4b7a9b9ab9721322" providerId="LiveId" clId="{399729AF-F5E1-49E8-858A-00035E142AAF}" dt="2026-10-06T07:51:26.733" v="137" actId="1076"/>
          <ac:picMkLst>
            <pc:docMk/>
            <pc:sldMk cId="2905969600" sldId="256"/>
            <ac:picMk id="2" creationId="{B85E6ABE-14B4-B8A7-BE95-996949F046E3}"/>
          </ac:picMkLst>
        </pc:picChg>
        <pc:picChg chg="add mod modCrop">
          <ac:chgData name="gael jeusset" userId="4b7a9b9ab9721322" providerId="LiveId" clId="{399729AF-F5E1-49E8-858A-00035E142AAF}" dt="2026-10-06T07:48:38.878" v="67" actId="1076"/>
          <ac:picMkLst>
            <pc:docMk/>
            <pc:sldMk cId="2905969600" sldId="256"/>
            <ac:picMk id="3" creationId="{FA6CA29F-BD92-14DD-22EF-06EE3AC4F65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519746-681B-7473-7260-618FE9EF16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486B2FF-3047-59AF-C886-DA0DE07CA1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72D3121-DF4A-CC36-65FE-276DBE8DF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60827-B5C3-4471-8616-0CFB1F1CC70C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092D5C-555E-0D8D-A2A9-F3AC9FEB7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DD0CCA-8AD7-87E3-CEEE-E3D1F7612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4D163-DDD7-4DBA-A2DA-B96E7FEECA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546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640E2C-BF90-B07E-A84D-583DBE7EF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DA6DD16-F91F-536D-86F8-447BDCB71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68B6F7-CE8E-350B-7AD8-F5511849D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60827-B5C3-4471-8616-0CFB1F1CC70C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F3B845-0350-DC39-3FCC-A3F4E81E0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BEA4105-18B4-FCC3-4779-D1C677BB7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4D163-DDD7-4DBA-A2DA-B96E7FEECA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7866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2BE36B-01E4-B7CE-6227-76CDE6682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BC785D-2FFD-47AF-453A-2BFBC2DCEE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35B4C6-DDD4-4E57-F161-BFE6AC58E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60827-B5C3-4471-8616-0CFB1F1CC70C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CE55C0C-B0F2-F3CB-EB5F-2FE7F0375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50CC94A-E665-9959-FEAC-37D4F4F79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4D163-DDD7-4DBA-A2DA-B96E7FEECA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2564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780C6D-8C9C-5A78-295D-B81C78240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F673260-160F-9826-D47C-92FC332B64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31B7652-73DC-1AC3-03BB-F0D21AAE26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07B0ABF-ED5E-B82B-93E1-BEC15CAEC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60827-B5C3-4471-8616-0CFB1F1CC70C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7FD2F68-0AB5-DC56-7B7C-B389B9EBA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94CC71-AB03-4794-E9B2-83EA7C1A6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4D163-DDD7-4DBA-A2DA-B96E7FEECA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5649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0D37F3-F18A-C363-A895-A7B51A58D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A88981B-4F51-2F56-83E9-D44E01210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068E6F3-0034-7F7D-A85F-71455F52EA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518B5DD-AF8A-D245-A2B7-EB55F54527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3BC3356-50F2-0302-1D5E-81A8B49598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F9DC55E-FB87-546C-78C8-C6593E6BE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60827-B5C3-4471-8616-0CFB1F1CC70C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E702106-ED1F-F7FE-A63F-6B5182A74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72C9902-EBD0-3DEB-A7FC-9546DBB40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4D163-DDD7-4DBA-A2DA-B96E7FEECA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6664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37388D-8952-3CB2-7124-9B7F0EEF6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4FE256E-7080-BFBC-E328-1E2B5D0EE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60827-B5C3-4471-8616-0CFB1F1CC70C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534069-0B6E-FB1F-4EB5-4BBE8F374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B4D5FC3-B549-C4A6-69C1-5D16D0CC5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4D163-DDD7-4DBA-A2DA-B96E7FEECA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7292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BBB2A60-A9FD-DC5B-BEDD-36BA8FA9C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60827-B5C3-4471-8616-0CFB1F1CC70C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BC9F2B1-8151-6C0E-3ED4-23EE0C32E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91976D7-EC9D-345B-6795-94674B132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4D163-DDD7-4DBA-A2DA-B96E7FEECA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8326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107BD7-0E0A-9ADA-5171-AAFC21DEF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3DD6C1-31DC-22E8-6859-6896765AB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6C5E6E1-C743-E060-D241-CBD71A3E78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6A094AF-BB81-ED3E-1936-5D198F466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60827-B5C3-4471-8616-0CFB1F1CC70C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67808E7-7D70-768A-C72E-D08AFD43C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906394A-B7B9-3785-FFDA-F10FA5546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4D163-DDD7-4DBA-A2DA-B96E7FEECA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9048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3D92C4-E3B5-8EF4-B32A-7280490EC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CD6DFE-0049-0DB1-95A0-2F4AFAF278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8F9EE8B-7CDE-297F-12D9-B7B3B468A4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1C7496A-D235-0199-AC73-AC8A49EFB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60827-B5C3-4471-8616-0CFB1F1CC70C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AA43CC7-D2F4-C721-6EEF-B96311B0D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729A50-72F7-32AB-5F8C-F9CEE44F9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4D163-DDD7-4DBA-A2DA-B96E7FEECA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9446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F36B08-48BB-82C0-07C2-137056917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B9A9FF3-C4BD-D7E7-614F-BF1DF366F6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C138699-C073-4062-7890-ED116B7B7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60827-B5C3-4471-8616-0CFB1F1CC70C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992682-54DF-7E71-0A16-7FA06993C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F14924-435C-2694-D728-A28CB243B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4D163-DDD7-4DBA-A2DA-B96E7FEECA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6053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D2C836F-6FC7-07D3-9DF5-9076091B6A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C86D9CC-D6F3-2E59-C888-4A5AD2421F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2DC254C-9049-B4BD-DE16-EF27B7895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60827-B5C3-4471-8616-0CFB1F1CC70C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77666FF-A603-62DB-A975-802F11722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BDF7FD6-4996-0F8C-4CE6-CBFEF97FC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4D163-DDD7-4DBA-A2DA-B96E7FEECA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0963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48FA4C8-4AFE-DBE3-BC88-CC53414C3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E8A5AC8-5D1C-04EC-3429-516F5705E5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8431B0-BDA4-5111-FE1C-B98C50147B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60827-B5C3-4471-8616-0CFB1F1CC70C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EA05FE9-0E2B-C865-68AD-DEF64F0261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B99DAA7-8E55-D242-3E32-7FAE946858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4D163-DDD7-4DBA-A2DA-B96E7FEECA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610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F3968740-322B-88F1-66BE-36629220EA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362" y="381430"/>
            <a:ext cx="3343275" cy="866775"/>
          </a:xfrm>
          <a:prstGeom prst="rect">
            <a:avLst/>
          </a:prstGeom>
        </p:spPr>
      </p:pic>
      <p:pic>
        <p:nvPicPr>
          <p:cNvPr id="5" name="Image 4" descr="Une image contenant texte, signe, clipart&#10;&#10;Description générée automatiquement">
            <a:extLst>
              <a:ext uri="{FF2B5EF4-FFF2-40B4-BE49-F238E27FC236}">
                <a16:creationId xmlns:a16="http://schemas.microsoft.com/office/drawing/2014/main" id="{64F90695-3C73-A691-907D-16044FDC1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1203" y="6212401"/>
            <a:ext cx="362713" cy="31394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C188CB9-4EBF-A168-5CC0-924E21F05124}"/>
              </a:ext>
            </a:extLst>
          </p:cNvPr>
          <p:cNvSpPr txBox="1"/>
          <p:nvPr/>
        </p:nvSpPr>
        <p:spPr>
          <a:xfrm>
            <a:off x="3765752" y="1383339"/>
            <a:ext cx="5033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La Réglementation Sociale Européenne</a:t>
            </a:r>
          </a:p>
          <a:p>
            <a:endParaRPr lang="fr-FR" sz="24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3D69C2D-5416-BD1B-58DC-A93B7A4991DC}"/>
              </a:ext>
            </a:extLst>
          </p:cNvPr>
          <p:cNvSpPr txBox="1"/>
          <p:nvPr/>
        </p:nvSpPr>
        <p:spPr>
          <a:xfrm>
            <a:off x="1147665" y="2248678"/>
            <a:ext cx="3452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Les temps de conduite </a:t>
            </a:r>
            <a:r>
              <a:rPr lang="fr-FR" dirty="0">
                <a:solidFill>
                  <a:srgbClr val="00B050"/>
                </a:solidFill>
              </a:rPr>
              <a:t>(maximum)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17A1D11-89B1-9672-860A-DCF3367A09F4}"/>
              </a:ext>
            </a:extLst>
          </p:cNvPr>
          <p:cNvSpPr txBox="1"/>
          <p:nvPr/>
        </p:nvSpPr>
        <p:spPr>
          <a:xfrm>
            <a:off x="8251236" y="2248678"/>
            <a:ext cx="3159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Les temps de repos </a:t>
            </a:r>
            <a:r>
              <a:rPr lang="fr-FR" dirty="0">
                <a:solidFill>
                  <a:srgbClr val="00B050"/>
                </a:solidFill>
              </a:rPr>
              <a:t>(minimum)</a:t>
            </a:r>
          </a:p>
          <a:p>
            <a:r>
              <a:rPr lang="fr-FR" dirty="0">
                <a:solidFill>
                  <a:srgbClr val="FF0000"/>
                </a:solidFill>
              </a:rPr>
              <a:t>Les temps de pause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F95001B-09DB-D2C8-B6CE-64B2221555CC}"/>
              </a:ext>
            </a:extLst>
          </p:cNvPr>
          <p:cNvSpPr txBox="1"/>
          <p:nvPr/>
        </p:nvSpPr>
        <p:spPr>
          <a:xfrm>
            <a:off x="1147666" y="2618582"/>
            <a:ext cx="279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La conduite continue : 4h30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9AA2F5B-7E4F-2EEB-4CB4-CC4AFCCC6E43}"/>
              </a:ext>
            </a:extLst>
          </p:cNvPr>
          <p:cNvSpPr txBox="1"/>
          <p:nvPr/>
        </p:nvSpPr>
        <p:spPr>
          <a:xfrm>
            <a:off x="1094927" y="3847382"/>
            <a:ext cx="6996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La conduite Journalière : 9h (2 dérogations par semaine calendaire)</a:t>
            </a:r>
          </a:p>
          <a:p>
            <a:r>
              <a:rPr lang="fr-FR" dirty="0">
                <a:solidFill>
                  <a:srgbClr val="FF0000"/>
                </a:solidFill>
              </a:rPr>
              <a:t>	</a:t>
            </a:r>
            <a:r>
              <a:rPr lang="fr-FR" dirty="0"/>
              <a:t>dérogation : + de 9h mais ≤ à 10h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04B2B80-92EA-F572-7AEC-5BBEDFE6BF98}"/>
              </a:ext>
            </a:extLst>
          </p:cNvPr>
          <p:cNvSpPr txBox="1"/>
          <p:nvPr/>
        </p:nvSpPr>
        <p:spPr>
          <a:xfrm>
            <a:off x="3940765" y="2618582"/>
            <a:ext cx="3452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Pause 45’ ou 15’ et 30’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DF9D97E-C261-8CC8-6D35-B7291DD887DD}"/>
              </a:ext>
            </a:extLst>
          </p:cNvPr>
          <p:cNvSpPr txBox="1"/>
          <p:nvPr/>
        </p:nvSpPr>
        <p:spPr>
          <a:xfrm>
            <a:off x="1154900" y="3037449"/>
            <a:ext cx="5691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La semaine calendaire :</a:t>
            </a:r>
          </a:p>
          <a:p>
            <a:r>
              <a:rPr lang="fr-FR" dirty="0"/>
              <a:t>Du lundi 0h00 au dimanche 24H00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50E4BD4-CEAC-5971-B640-2D2EDE7BAF11}"/>
              </a:ext>
            </a:extLst>
          </p:cNvPr>
          <p:cNvSpPr txBox="1"/>
          <p:nvPr/>
        </p:nvSpPr>
        <p:spPr>
          <a:xfrm>
            <a:off x="1094928" y="4599498"/>
            <a:ext cx="5691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La conduite Hebdomadaire : 56 h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838077C-CF63-2512-8EF0-F523494D11F5}"/>
              </a:ext>
            </a:extLst>
          </p:cNvPr>
          <p:cNvSpPr txBox="1"/>
          <p:nvPr/>
        </p:nvSpPr>
        <p:spPr>
          <a:xfrm>
            <a:off x="1094928" y="5037513"/>
            <a:ext cx="5691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La conduite bi-Hebdomadaire : 90 h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D9D5168-0D03-6793-013A-86BFA50482EB}"/>
              </a:ext>
            </a:extLst>
          </p:cNvPr>
          <p:cNvSpPr txBox="1"/>
          <p:nvPr/>
        </p:nvSpPr>
        <p:spPr>
          <a:xfrm>
            <a:off x="8251236" y="3332128"/>
            <a:ext cx="3159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Le repos normal : 11h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64AC9D3-47A5-F38F-94AA-9552B9FDD4FB}"/>
              </a:ext>
            </a:extLst>
          </p:cNvPr>
          <p:cNvSpPr txBox="1"/>
          <p:nvPr/>
        </p:nvSpPr>
        <p:spPr>
          <a:xfrm>
            <a:off x="8251236" y="3743906"/>
            <a:ext cx="3822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Le repos normal mais fractionné: </a:t>
            </a:r>
          </a:p>
          <a:p>
            <a:r>
              <a:rPr lang="fr-FR" dirty="0">
                <a:solidFill>
                  <a:srgbClr val="0070C0"/>
                </a:solidFill>
              </a:rPr>
              <a:t>3h+9h= 12h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D74085D-66D9-CFC4-C2A0-C04EC35B615D}"/>
              </a:ext>
            </a:extLst>
          </p:cNvPr>
          <p:cNvSpPr txBox="1"/>
          <p:nvPr/>
        </p:nvSpPr>
        <p:spPr>
          <a:xfrm>
            <a:off x="8251236" y="4390237"/>
            <a:ext cx="3940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Le repos réduit : 9h</a:t>
            </a:r>
          </a:p>
          <a:p>
            <a:r>
              <a:rPr lang="fr-FR" sz="1400" dirty="0">
                <a:solidFill>
                  <a:srgbClr val="0070C0"/>
                </a:solidFill>
              </a:rPr>
              <a:t>3 repos réduit max entre 2 repos hebdomadaire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B8743FF-1165-596E-124C-69FDF66AE35F}"/>
              </a:ext>
            </a:extLst>
          </p:cNvPr>
          <p:cNvSpPr txBox="1"/>
          <p:nvPr/>
        </p:nvSpPr>
        <p:spPr>
          <a:xfrm>
            <a:off x="8209316" y="5036617"/>
            <a:ext cx="3940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Le repos hebdomadaire : 45h</a:t>
            </a:r>
          </a:p>
        </p:txBody>
      </p:sp>
      <p:pic>
        <p:nvPicPr>
          <p:cNvPr id="2" name="Image 1" descr="Les symboles et pictogrammes chronotachygraphe - FleetGO® | Solutions de  gestion de flotte">
            <a:extLst>
              <a:ext uri="{FF2B5EF4-FFF2-40B4-BE49-F238E27FC236}">
                <a16:creationId xmlns:a16="http://schemas.microsoft.com/office/drawing/2014/main" id="{B85E6ABE-14B4-B8A7-BE95-996949F046E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2975" t="55175" r="11170" b="6875"/>
          <a:stretch>
            <a:fillRect/>
          </a:stretch>
        </p:blipFill>
        <p:spPr>
          <a:xfrm>
            <a:off x="1810155" y="1173073"/>
            <a:ext cx="720000" cy="552170"/>
          </a:xfrm>
          <a:prstGeom prst="rect">
            <a:avLst/>
          </a:prstGeom>
        </p:spPr>
      </p:pic>
      <p:pic>
        <p:nvPicPr>
          <p:cNvPr id="3" name="Image 2" descr="Les symboles et pictogrammes chronotachygraphe - FleetGO® | Solutions de  gestion de flotte">
            <a:extLst>
              <a:ext uri="{FF2B5EF4-FFF2-40B4-BE49-F238E27FC236}">
                <a16:creationId xmlns:a16="http://schemas.microsoft.com/office/drawing/2014/main" id="{FA6CA29F-BD92-14DD-22EF-06EE3AC4F65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754" t="51355" r="60899" b="5437"/>
          <a:stretch>
            <a:fillRect/>
          </a:stretch>
        </p:blipFill>
        <p:spPr>
          <a:xfrm>
            <a:off x="9363234" y="1200473"/>
            <a:ext cx="93597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96960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114</Words>
  <Application>Microsoft Office PowerPoint</Application>
  <PresentationFormat>Grand écran</PresentationFormat>
  <Paragraphs>18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gael jeusset</dc:creator>
  <cp:lastModifiedBy>gael jeusset</cp:lastModifiedBy>
  <cp:revision>1</cp:revision>
  <dcterms:created xsi:type="dcterms:W3CDTF">2023-02-06T15:04:25Z</dcterms:created>
  <dcterms:modified xsi:type="dcterms:W3CDTF">2026-10-06T07:51:31Z</dcterms:modified>
</cp:coreProperties>
</file>