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6E00A7-E83F-7EE1-1032-94A05A027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5EDE218-E628-A5F5-31D1-E7327F2177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6DDB74-03D4-D54D-906B-F7EBEF8BD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61D21-006B-417B-A318-954DF2A3965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11964E-5865-82D7-825A-9A6AA77E5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C91D68-AC85-DEFF-C1AF-D659C3641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C80C0-F231-42A9-95BF-5FC3E381EE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8692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EBD639-AC2B-409F-54C8-BF03ADB39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6C92E8-8C45-D35F-B28B-1C967FB47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44E96C-9851-7CD7-4001-D49F199AF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61D21-006B-417B-A318-954DF2A3965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D6DF9A-91B6-C5C3-4F12-B863B462E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F40481-465D-C9C4-1264-3EF387C6E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C80C0-F231-42A9-95BF-5FC3E381EE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0118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C31383-BD16-FA2A-0B0E-F1E1745B3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2DCE04-AC2B-5503-453E-710C4E273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261F39-622F-DAB3-E555-CCD299E0D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61D21-006B-417B-A318-954DF2A3965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D21268-3C66-2F29-822A-1613645E3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21093B-5A61-7A7B-2224-78733DFB8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C80C0-F231-42A9-95BF-5FC3E381EE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5835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73EE27-3C9D-E449-DF02-DB0427B88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840056-2DE9-D15E-6C52-715140E41A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72E135-04D4-74FE-EC51-6C724D720D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BA44F4-C74B-616C-201B-20C403893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61D21-006B-417B-A318-954DF2A3965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E931DE0-B7B2-E16F-3E00-B509352C8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28393E-226F-E05D-126A-137AD826E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C80C0-F231-42A9-95BF-5FC3E381EE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7546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109016-68B0-C23C-9331-7CA68270B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F27CCC9-C72C-D7E8-8100-ED54BDDDA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4DD2CD7-A2B5-0F60-4360-211A2C7C5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B264DA2-5924-408A-CB52-3FEF7BE76B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0712DF9-1865-D328-5C38-0B1C187258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3329769-5082-7643-0E6F-8CD591CFA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61D21-006B-417B-A318-954DF2A3965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D2383E3-8322-1511-36E9-6657D6BDE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18CD1C-6C4C-4606-361E-A02386417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C80C0-F231-42A9-95BF-5FC3E381EE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9219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F2F2C9-327C-B4E9-87E5-BB0E7C451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F699C09-626B-ADE6-BDA9-62036A977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61D21-006B-417B-A318-954DF2A3965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FEF1630-7546-C653-15FE-BE2F04A7D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B9BBA78-D9FA-A8C6-1CF8-F42B6E670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C80C0-F231-42A9-95BF-5FC3E381EE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306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5EC261F-249E-D85B-740D-D32378D83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61D21-006B-417B-A318-954DF2A3965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19B0C33-3637-70AE-9044-E8B6D5F22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1E5EB0-8D55-F05F-DB41-F271F324D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C80C0-F231-42A9-95BF-5FC3E381EE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8574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AFE3B8-51B2-21E4-4D33-EFEDE760F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A05D50-FD70-902F-6E47-F835E0B14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C46B556-9B00-18FC-838D-F1AD75E2C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F202EC-3A1B-366D-1244-D4E6E6C23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61D21-006B-417B-A318-954DF2A3965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B092D3-E7CB-1DE9-6D00-11B21F52C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1B2C4BA-6D3B-C2AF-FF39-3FA500800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C80C0-F231-42A9-95BF-5FC3E381EE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3559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2E7703-4E20-E9F8-E7FB-0F1A9A28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32AAB1C-EBEB-0514-B954-F9F2B4A1458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38E065E-9A93-D305-6D53-DF074E3EF5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993A65-890B-2CBF-3C50-D5C296A5E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61D21-006B-417B-A318-954DF2A3965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EC3EB1-2B28-D845-4970-98AA4EA0B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C1ED42-BD2F-CDF0-E6E6-FC0BD382C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C80C0-F231-42A9-95BF-5FC3E381EE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663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73D4B0-4FDC-FF95-8057-7601A55D6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83918FD-486C-5CFE-33F0-6CD48D1480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F6F277-46E6-774F-A667-DF88B4F0F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61D21-006B-417B-A318-954DF2A3965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2EC2F2-8B34-171E-3860-C6A892BB9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789897-619F-D434-B90C-628AA0669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C80C0-F231-42A9-95BF-5FC3E381EE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3707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4AD01A4-CB8A-00C1-6E8A-97549F91BE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FDB578D-F182-AE54-4CFB-0D1A0E4B72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9BE084-48F9-11AF-30A3-5699477E6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61D21-006B-417B-A318-954DF2A3965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AA8B8C-31DC-C71F-572D-EB4325D57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E8E9AF-48A0-E8F4-4AED-9BA71AA0A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C80C0-F231-42A9-95BF-5FC3E381EE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8174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2F969B-CAB8-439B-05BF-81A5879D2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191956-8EA7-47D3-C928-36252A854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69F21D-860B-B559-1CED-952DCA2973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461D21-006B-417B-A318-954DF2A3965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4CD253-7B3A-2A51-01AC-D184FE3FB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C4EB8E-1093-9435-13AF-F685E20D6A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DC80C0-F231-42A9-95BF-5FC3E381EEC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683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EA450-9DAE-667D-DDA5-EC42CC745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riangle rectangle 20">
            <a:extLst>
              <a:ext uri="{FF2B5EF4-FFF2-40B4-BE49-F238E27FC236}">
                <a16:creationId xmlns:a16="http://schemas.microsoft.com/office/drawing/2014/main" id="{08063DA6-1ECE-CAFD-09FC-D78945493DC9}"/>
              </a:ext>
            </a:extLst>
          </p:cNvPr>
          <p:cNvSpPr/>
          <p:nvPr/>
        </p:nvSpPr>
        <p:spPr>
          <a:xfrm flipH="1">
            <a:off x="8813558" y="3562408"/>
            <a:ext cx="3291840" cy="3200400"/>
          </a:xfrm>
          <a:prstGeom prst="rtTriangle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2FE1B673-BE4E-4242-679B-E1E248B5C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462" y="65125"/>
            <a:ext cx="2221672" cy="576000"/>
          </a:xfrm>
          <a:prstGeom prst="rect">
            <a:avLst/>
          </a:prstGeom>
        </p:spPr>
      </p:pic>
      <p:pic>
        <p:nvPicPr>
          <p:cNvPr id="7" name="Image 6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CE94F4BE-7D70-E59D-EDBF-018695629A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442" y="15177"/>
            <a:ext cx="1116000" cy="535847"/>
          </a:xfrm>
          <a:prstGeom prst="rect">
            <a:avLst/>
          </a:prstGeom>
        </p:spPr>
      </p:pic>
      <p:pic>
        <p:nvPicPr>
          <p:cNvPr id="9" name="Image 8" descr="Une image contenant transport, roue, véhicule, pneu&#10;&#10;Le contenu généré par l’IA peut être incorrect.">
            <a:extLst>
              <a:ext uri="{FF2B5EF4-FFF2-40B4-BE49-F238E27FC236}">
                <a16:creationId xmlns:a16="http://schemas.microsoft.com/office/drawing/2014/main" id="{87CB79DD-F90F-8F7D-4A40-8E9BA737C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7" t="26623" r="29548" b="39797"/>
          <a:stretch/>
        </p:blipFill>
        <p:spPr>
          <a:xfrm>
            <a:off x="9217326" y="375256"/>
            <a:ext cx="2697306" cy="1260000"/>
          </a:xfrm>
          <a:prstGeom prst="rect">
            <a:avLst/>
          </a:prstGeom>
        </p:spPr>
      </p:pic>
      <p:pic>
        <p:nvPicPr>
          <p:cNvPr id="2" name="Image 1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6EBD6A51-3173-6405-2408-7B1448F422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1" y="6234725"/>
            <a:ext cx="362713" cy="31394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15D830-3870-B9ED-FF55-EAAF7C95EA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362" y="65125"/>
            <a:ext cx="2088000" cy="50607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733BD9-3A20-2243-727A-BD48E029A7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943623">
            <a:off x="9476974" y="5150729"/>
            <a:ext cx="2227954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6C73D18-5D74-7543-0816-F6AB2709CC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5"/>
          <a:stretch>
            <a:fillRect/>
          </a:stretch>
        </p:blipFill>
        <p:spPr>
          <a:xfrm>
            <a:off x="3808298" y="676656"/>
            <a:ext cx="4572000" cy="636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66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gael jeusset</dc:creator>
  <cp:lastModifiedBy>gael jeusset</cp:lastModifiedBy>
  <cp:revision>1</cp:revision>
  <dcterms:created xsi:type="dcterms:W3CDTF">2026-10-06T13:39:41Z</dcterms:created>
  <dcterms:modified xsi:type="dcterms:W3CDTF">2026-10-06T13:49:10Z</dcterms:modified>
</cp:coreProperties>
</file>