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5" r:id="rId11"/>
    <p:sldId id="265" r:id="rId12"/>
    <p:sldId id="266" r:id="rId13"/>
    <p:sldId id="276" r:id="rId14"/>
    <p:sldId id="269" r:id="rId15"/>
    <p:sldId id="270" r:id="rId16"/>
    <p:sldId id="271" r:id="rId17"/>
    <p:sldId id="273" r:id="rId18"/>
    <p:sldId id="274" r:id="rId19"/>
    <p:sldId id="267" r:id="rId20"/>
    <p:sldId id="268" r:id="rId21"/>
    <p:sldId id="272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F43BF4-228F-4492-BCA0-BD484C42E0D0}" v="89" dt="2025-02-03T13:26:11.1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82" d="100"/>
          <a:sy n="82" d="100"/>
        </p:scale>
        <p:origin x="643" y="-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el jeusset" userId="4b7a9b9ab9721322" providerId="LiveId" clId="{0DF43BF4-228F-4492-BCA0-BD484C42E0D0}"/>
    <pc:docChg chg="undo custSel addSld delSld modSld">
      <pc:chgData name="gael jeusset" userId="4b7a9b9ab9721322" providerId="LiveId" clId="{0DF43BF4-228F-4492-BCA0-BD484C42E0D0}" dt="2025-02-03T13:36:18.209" v="4852" actId="2696"/>
      <pc:docMkLst>
        <pc:docMk/>
      </pc:docMkLst>
      <pc:sldChg chg="addSp delSp modSp mod">
        <pc:chgData name="gael jeusset" userId="4b7a9b9ab9721322" providerId="LiveId" clId="{0DF43BF4-228F-4492-BCA0-BD484C42E0D0}" dt="2025-01-30T12:50:56.963" v="477" actId="207"/>
        <pc:sldMkLst>
          <pc:docMk/>
          <pc:sldMk cId="3064034867" sldId="277"/>
        </pc:sldMkLst>
        <pc:spChg chg="add del mod">
          <ac:chgData name="gael jeusset" userId="4b7a9b9ab9721322" providerId="LiveId" clId="{0DF43BF4-228F-4492-BCA0-BD484C42E0D0}" dt="2025-01-30T12:50:56.963" v="477" actId="207"/>
          <ac:spMkLst>
            <pc:docMk/>
            <pc:sldMk cId="3064034867" sldId="277"/>
            <ac:spMk id="7" creationId="{DFB7CEB1-F93F-CD41-4476-83AD5D8DD406}"/>
          </ac:spMkLst>
        </pc:spChg>
        <pc:spChg chg="add mod">
          <ac:chgData name="gael jeusset" userId="4b7a9b9ab9721322" providerId="LiveId" clId="{0DF43BF4-228F-4492-BCA0-BD484C42E0D0}" dt="2025-01-30T12:09:16.780" v="62" actId="113"/>
          <ac:spMkLst>
            <pc:docMk/>
            <pc:sldMk cId="3064034867" sldId="277"/>
            <ac:spMk id="8" creationId="{E6D2A45F-5373-A76E-E376-7E82CA1A0936}"/>
          </ac:spMkLst>
        </pc:spChg>
        <pc:spChg chg="add mod">
          <ac:chgData name="gael jeusset" userId="4b7a9b9ab9721322" providerId="LiveId" clId="{0DF43BF4-228F-4492-BCA0-BD484C42E0D0}" dt="2025-01-30T12:20:34.493" v="189" actId="1076"/>
          <ac:spMkLst>
            <pc:docMk/>
            <pc:sldMk cId="3064034867" sldId="277"/>
            <ac:spMk id="9" creationId="{16F38489-C01A-F19B-1150-78C2533ED45F}"/>
          </ac:spMkLst>
        </pc:spChg>
        <pc:picChg chg="add mod">
          <ac:chgData name="gael jeusset" userId="4b7a9b9ab9721322" providerId="LiveId" clId="{0DF43BF4-228F-4492-BCA0-BD484C42E0D0}" dt="2025-01-30T12:18:24.756" v="183"/>
          <ac:picMkLst>
            <pc:docMk/>
            <pc:sldMk cId="3064034867" sldId="277"/>
            <ac:picMk id="10" creationId="{8372C2D2-C565-76D4-5E87-BC10D7E54282}"/>
          </ac:picMkLst>
        </pc:picChg>
        <pc:picChg chg="add mod">
          <ac:chgData name="gael jeusset" userId="4b7a9b9ab9721322" providerId="LiveId" clId="{0DF43BF4-228F-4492-BCA0-BD484C42E0D0}" dt="2025-01-30T12:18:24.756" v="183"/>
          <ac:picMkLst>
            <pc:docMk/>
            <pc:sldMk cId="3064034867" sldId="277"/>
            <ac:picMk id="11" creationId="{F26D3D31-EB53-13AC-0F1D-8AB593F5E1E0}"/>
          </ac:picMkLst>
        </pc:picChg>
      </pc:sldChg>
      <pc:sldChg chg="addSp delSp modSp add mod">
        <pc:chgData name="gael jeusset" userId="4b7a9b9ab9721322" providerId="LiveId" clId="{0DF43BF4-228F-4492-BCA0-BD484C42E0D0}" dt="2025-01-30T12:51:43.783" v="544" actId="20577"/>
        <pc:sldMkLst>
          <pc:docMk/>
          <pc:sldMk cId="1106257614" sldId="278"/>
        </pc:sldMkLst>
        <pc:spChg chg="add mod">
          <ac:chgData name="gael jeusset" userId="4b7a9b9ab9721322" providerId="LiveId" clId="{0DF43BF4-228F-4492-BCA0-BD484C42E0D0}" dt="2025-01-30T12:48:12.990" v="273" actId="13926"/>
          <ac:spMkLst>
            <pc:docMk/>
            <pc:sldMk cId="1106257614" sldId="278"/>
            <ac:spMk id="3" creationId="{F6760196-30CF-EE3A-9457-F4F3B3522226}"/>
          </ac:spMkLst>
        </pc:spChg>
        <pc:spChg chg="add mod">
          <ac:chgData name="gael jeusset" userId="4b7a9b9ab9721322" providerId="LiveId" clId="{0DF43BF4-228F-4492-BCA0-BD484C42E0D0}" dt="2025-01-30T12:46:38.563" v="230" actId="1076"/>
          <ac:spMkLst>
            <pc:docMk/>
            <pc:sldMk cId="1106257614" sldId="278"/>
            <ac:spMk id="6" creationId="{57A3CAE0-24AC-B1B3-9B99-E898401459AD}"/>
          </ac:spMkLst>
        </pc:spChg>
        <pc:spChg chg="add del mod">
          <ac:chgData name="gael jeusset" userId="4b7a9b9ab9721322" providerId="LiveId" clId="{0DF43BF4-228F-4492-BCA0-BD484C42E0D0}" dt="2025-01-30T12:47:36.978" v="255" actId="20577"/>
          <ac:spMkLst>
            <pc:docMk/>
            <pc:sldMk cId="1106257614" sldId="278"/>
            <ac:spMk id="12" creationId="{339A564F-A166-8F2A-4631-DC3CAC6CDDFC}"/>
          </ac:spMkLst>
        </pc:spChg>
        <pc:spChg chg="add mod">
          <ac:chgData name="gael jeusset" userId="4b7a9b9ab9721322" providerId="LiveId" clId="{0DF43BF4-228F-4492-BCA0-BD484C42E0D0}" dt="2025-01-30T12:48:02.737" v="271" actId="20577"/>
          <ac:spMkLst>
            <pc:docMk/>
            <pc:sldMk cId="1106257614" sldId="278"/>
            <ac:spMk id="13" creationId="{36DC12BB-D6A9-0769-B58A-61DC7BE2CD10}"/>
          </ac:spMkLst>
        </pc:spChg>
        <pc:spChg chg="add mod">
          <ac:chgData name="gael jeusset" userId="4b7a9b9ab9721322" providerId="LiveId" clId="{0DF43BF4-228F-4492-BCA0-BD484C42E0D0}" dt="2025-01-30T12:51:43.783" v="544" actId="20577"/>
          <ac:spMkLst>
            <pc:docMk/>
            <pc:sldMk cId="1106257614" sldId="278"/>
            <ac:spMk id="14" creationId="{2225F3F4-3CB7-7CD1-CA03-499758AD6EB5}"/>
          </ac:spMkLst>
        </pc:spChg>
      </pc:sldChg>
      <pc:sldChg chg="addSp delSp modSp add mod">
        <pc:chgData name="gael jeusset" userId="4b7a9b9ab9721322" providerId="LiveId" clId="{0DF43BF4-228F-4492-BCA0-BD484C42E0D0}" dt="2025-01-30T13:15:14.355" v="1064" actId="478"/>
        <pc:sldMkLst>
          <pc:docMk/>
          <pc:sldMk cId="2128794160" sldId="279"/>
        </pc:sldMkLst>
        <pc:spChg chg="add mod">
          <ac:chgData name="gael jeusset" userId="4b7a9b9ab9721322" providerId="LiveId" clId="{0DF43BF4-228F-4492-BCA0-BD484C42E0D0}" dt="2025-01-30T12:55:03.817" v="672" actId="20577"/>
          <ac:spMkLst>
            <pc:docMk/>
            <pc:sldMk cId="2128794160" sldId="279"/>
            <ac:spMk id="2" creationId="{89B9988D-42D2-D352-D2A7-9ACAA51C8CC5}"/>
          </ac:spMkLst>
        </pc:spChg>
        <pc:spChg chg="add mod">
          <ac:chgData name="gael jeusset" userId="4b7a9b9ab9721322" providerId="LiveId" clId="{0DF43BF4-228F-4492-BCA0-BD484C42E0D0}" dt="2025-01-30T12:58:04.110" v="895" actId="1076"/>
          <ac:spMkLst>
            <pc:docMk/>
            <pc:sldMk cId="2128794160" sldId="279"/>
            <ac:spMk id="7" creationId="{0A1B0D2E-F358-E4FC-1452-DF3C30AD5803}"/>
          </ac:spMkLst>
        </pc:spChg>
        <pc:spChg chg="mod">
          <ac:chgData name="gael jeusset" userId="4b7a9b9ab9721322" providerId="LiveId" clId="{0DF43BF4-228F-4492-BCA0-BD484C42E0D0}" dt="2025-01-30T12:57:20.404" v="893" actId="20577"/>
          <ac:spMkLst>
            <pc:docMk/>
            <pc:sldMk cId="2128794160" sldId="279"/>
            <ac:spMk id="14" creationId="{1C02B831-C5B5-C8F9-1734-8D47910C293F}"/>
          </ac:spMkLst>
        </pc:spChg>
        <pc:spChg chg="add mod">
          <ac:chgData name="gael jeusset" userId="4b7a9b9ab9721322" providerId="LiveId" clId="{0DF43BF4-228F-4492-BCA0-BD484C42E0D0}" dt="2025-01-30T12:58:24.170" v="901" actId="1076"/>
          <ac:spMkLst>
            <pc:docMk/>
            <pc:sldMk cId="2128794160" sldId="279"/>
            <ac:spMk id="16" creationId="{FE763344-5A15-7BF7-DDEB-36FB6669DFE6}"/>
          </ac:spMkLst>
        </pc:spChg>
        <pc:spChg chg="add mod">
          <ac:chgData name="gael jeusset" userId="4b7a9b9ab9721322" providerId="LiveId" clId="{0DF43BF4-228F-4492-BCA0-BD484C42E0D0}" dt="2025-01-30T12:59:29.040" v="908" actId="13822"/>
          <ac:spMkLst>
            <pc:docMk/>
            <pc:sldMk cId="2128794160" sldId="279"/>
            <ac:spMk id="17" creationId="{8B87F3FF-42CD-09A9-EB5F-9EB3AF7CA560}"/>
          </ac:spMkLst>
        </pc:spChg>
        <pc:spChg chg="add mod">
          <ac:chgData name="gael jeusset" userId="4b7a9b9ab9721322" providerId="LiveId" clId="{0DF43BF4-228F-4492-BCA0-BD484C42E0D0}" dt="2025-01-30T12:59:58.464" v="910" actId="1076"/>
          <ac:spMkLst>
            <pc:docMk/>
            <pc:sldMk cId="2128794160" sldId="279"/>
            <ac:spMk id="18" creationId="{D4B3CC39-C89C-D1CF-16CD-BD2875FA9D4F}"/>
          </ac:spMkLst>
        </pc:spChg>
        <pc:spChg chg="add mod">
          <ac:chgData name="gael jeusset" userId="4b7a9b9ab9721322" providerId="LiveId" clId="{0DF43BF4-228F-4492-BCA0-BD484C42E0D0}" dt="2025-01-30T13:02:45.958" v="930" actId="1076"/>
          <ac:spMkLst>
            <pc:docMk/>
            <pc:sldMk cId="2128794160" sldId="279"/>
            <ac:spMk id="19" creationId="{BEB9E73A-622B-B2D6-D3A7-628B9931C58E}"/>
          </ac:spMkLst>
        </pc:spChg>
        <pc:spChg chg="add mod">
          <ac:chgData name="gael jeusset" userId="4b7a9b9ab9721322" providerId="LiveId" clId="{0DF43BF4-228F-4492-BCA0-BD484C42E0D0}" dt="2025-01-30T13:04:16.946" v="934" actId="688"/>
          <ac:spMkLst>
            <pc:docMk/>
            <pc:sldMk cId="2128794160" sldId="279"/>
            <ac:spMk id="20" creationId="{45ABC5CF-E695-2E28-6832-66099D3D6983}"/>
          </ac:spMkLst>
        </pc:spChg>
        <pc:spChg chg="add mod">
          <ac:chgData name="gael jeusset" userId="4b7a9b9ab9721322" providerId="LiveId" clId="{0DF43BF4-228F-4492-BCA0-BD484C42E0D0}" dt="2025-01-30T13:08:13.912" v="943" actId="1076"/>
          <ac:spMkLst>
            <pc:docMk/>
            <pc:sldMk cId="2128794160" sldId="279"/>
            <ac:spMk id="21" creationId="{C2526BEC-91E3-325A-9F49-8DE4539E45E0}"/>
          </ac:spMkLst>
        </pc:spChg>
        <pc:spChg chg="add mod">
          <ac:chgData name="gael jeusset" userId="4b7a9b9ab9721322" providerId="LiveId" clId="{0DF43BF4-228F-4492-BCA0-BD484C42E0D0}" dt="2025-01-30T13:04:55.839" v="942" actId="1076"/>
          <ac:spMkLst>
            <pc:docMk/>
            <pc:sldMk cId="2128794160" sldId="279"/>
            <ac:spMk id="22" creationId="{82964E37-5280-CDA9-C936-9BBD7130062A}"/>
          </ac:spMkLst>
        </pc:spChg>
        <pc:spChg chg="add mod">
          <ac:chgData name="gael jeusset" userId="4b7a9b9ab9721322" providerId="LiveId" clId="{0DF43BF4-228F-4492-BCA0-BD484C42E0D0}" dt="2025-01-30T13:08:27.639" v="946" actId="688"/>
          <ac:spMkLst>
            <pc:docMk/>
            <pc:sldMk cId="2128794160" sldId="279"/>
            <ac:spMk id="23" creationId="{B3D74612-7FE4-2B3A-091C-ACCBC33DBC22}"/>
          </ac:spMkLst>
        </pc:spChg>
        <pc:spChg chg="add mod">
          <ac:chgData name="gael jeusset" userId="4b7a9b9ab9721322" providerId="LiveId" clId="{0DF43BF4-228F-4492-BCA0-BD484C42E0D0}" dt="2025-01-30T13:08:45.353" v="949" actId="688"/>
          <ac:spMkLst>
            <pc:docMk/>
            <pc:sldMk cId="2128794160" sldId="279"/>
            <ac:spMk id="24" creationId="{24C9E2DF-0C58-6DFB-6812-A81E39C9A0A8}"/>
          </ac:spMkLst>
        </pc:spChg>
        <pc:spChg chg="add mod">
          <ac:chgData name="gael jeusset" userId="4b7a9b9ab9721322" providerId="LiveId" clId="{0DF43BF4-228F-4492-BCA0-BD484C42E0D0}" dt="2025-01-30T13:09:03.086" v="952" actId="688"/>
          <ac:spMkLst>
            <pc:docMk/>
            <pc:sldMk cId="2128794160" sldId="279"/>
            <ac:spMk id="25" creationId="{96FFA10F-9A6D-6FD5-C1B5-ED2A267FCFE2}"/>
          </ac:spMkLst>
        </pc:spChg>
        <pc:spChg chg="add mod">
          <ac:chgData name="gael jeusset" userId="4b7a9b9ab9721322" providerId="LiveId" clId="{0DF43BF4-228F-4492-BCA0-BD484C42E0D0}" dt="2025-01-30T13:10:08.807" v="1004" actId="1076"/>
          <ac:spMkLst>
            <pc:docMk/>
            <pc:sldMk cId="2128794160" sldId="279"/>
            <ac:spMk id="26" creationId="{EC181692-04CB-BC28-036A-905755A282B1}"/>
          </ac:spMkLst>
        </pc:spChg>
        <pc:spChg chg="add mod">
          <ac:chgData name="gael jeusset" userId="4b7a9b9ab9721322" providerId="LiveId" clId="{0DF43BF4-228F-4492-BCA0-BD484C42E0D0}" dt="2025-01-30T13:10:01.535" v="1003" actId="1076"/>
          <ac:spMkLst>
            <pc:docMk/>
            <pc:sldMk cId="2128794160" sldId="279"/>
            <ac:spMk id="27" creationId="{CB520F2E-5830-5A78-A4E9-1749379B7DCC}"/>
          </ac:spMkLst>
        </pc:spChg>
        <pc:picChg chg="add mod">
          <ac:chgData name="gael jeusset" userId="4b7a9b9ab9721322" providerId="LiveId" clId="{0DF43BF4-228F-4492-BCA0-BD484C42E0D0}" dt="2025-01-30T12:55:50.950" v="818" actId="1076"/>
          <ac:picMkLst>
            <pc:docMk/>
            <pc:sldMk cId="2128794160" sldId="279"/>
            <ac:picMk id="5" creationId="{A16BA176-0D48-79C7-4F3B-F9C7432EBC30}"/>
          </ac:picMkLst>
        </pc:picChg>
        <pc:picChg chg="add mod">
          <ac:chgData name="gael jeusset" userId="4b7a9b9ab9721322" providerId="LiveId" clId="{0DF43BF4-228F-4492-BCA0-BD484C42E0D0}" dt="2025-01-30T13:12:55.819" v="1027" actId="27349"/>
          <ac:picMkLst>
            <pc:docMk/>
            <pc:sldMk cId="2128794160" sldId="279"/>
            <ac:picMk id="29" creationId="{9203B5A8-4FD9-E41F-58D6-E8400A9F3480}"/>
          </ac:picMkLst>
        </pc:picChg>
        <pc:picChg chg="add mod">
          <ac:chgData name="gael jeusset" userId="4b7a9b9ab9721322" providerId="LiveId" clId="{0DF43BF4-228F-4492-BCA0-BD484C42E0D0}" dt="2025-01-30T13:13:39.402" v="1045" actId="1076"/>
          <ac:picMkLst>
            <pc:docMk/>
            <pc:sldMk cId="2128794160" sldId="279"/>
            <ac:picMk id="31" creationId="{27B95698-BD08-677B-4508-01BF23B91DED}"/>
          </ac:picMkLst>
        </pc:picChg>
        <pc:picChg chg="add mod">
          <ac:chgData name="gael jeusset" userId="4b7a9b9ab9721322" providerId="LiveId" clId="{0DF43BF4-228F-4492-BCA0-BD484C42E0D0}" dt="2025-01-30T13:14:07.033" v="1050" actId="1076"/>
          <ac:picMkLst>
            <pc:docMk/>
            <pc:sldMk cId="2128794160" sldId="279"/>
            <ac:picMk id="33" creationId="{9B6E4487-B432-31C7-B4C5-80A05AD61F9A}"/>
          </ac:picMkLst>
        </pc:picChg>
        <pc:picChg chg="add mod">
          <ac:chgData name="gael jeusset" userId="4b7a9b9ab9721322" providerId="LiveId" clId="{0DF43BF4-228F-4492-BCA0-BD484C42E0D0}" dt="2025-01-30T13:14:26.528" v="1055" actId="1076"/>
          <ac:picMkLst>
            <pc:docMk/>
            <pc:sldMk cId="2128794160" sldId="279"/>
            <ac:picMk id="35" creationId="{0D861BA1-BE14-D95F-F3B5-F61B756A7A35}"/>
          </ac:picMkLst>
        </pc:picChg>
        <pc:picChg chg="add mod">
          <ac:chgData name="gael jeusset" userId="4b7a9b9ab9721322" providerId="LiveId" clId="{0DF43BF4-228F-4492-BCA0-BD484C42E0D0}" dt="2025-01-30T13:14:50.302" v="1060" actId="1076"/>
          <ac:picMkLst>
            <pc:docMk/>
            <pc:sldMk cId="2128794160" sldId="279"/>
            <ac:picMk id="37" creationId="{20DBB9FA-4472-E283-3AA9-45B44E2D8506}"/>
          </ac:picMkLst>
        </pc:picChg>
        <pc:picChg chg="add mod">
          <ac:chgData name="gael jeusset" userId="4b7a9b9ab9721322" providerId="LiveId" clId="{0DF43BF4-228F-4492-BCA0-BD484C42E0D0}" dt="2025-01-30T13:15:08.015" v="1063" actId="1076"/>
          <ac:picMkLst>
            <pc:docMk/>
            <pc:sldMk cId="2128794160" sldId="279"/>
            <ac:picMk id="39" creationId="{3947C635-5B58-4B57-F65B-F61B4E34B9A3}"/>
          </ac:picMkLst>
        </pc:picChg>
      </pc:sldChg>
      <pc:sldChg chg="addSp delSp modSp add mod">
        <pc:chgData name="gael jeusset" userId="4b7a9b9ab9721322" providerId="LiveId" clId="{0DF43BF4-228F-4492-BCA0-BD484C42E0D0}" dt="2025-01-31T08:58:28.519" v="4533" actId="122"/>
        <pc:sldMkLst>
          <pc:docMk/>
          <pc:sldMk cId="980498319" sldId="280"/>
        </pc:sldMkLst>
        <pc:spChg chg="add mod">
          <ac:chgData name="gael jeusset" userId="4b7a9b9ab9721322" providerId="LiveId" clId="{0DF43BF4-228F-4492-BCA0-BD484C42E0D0}" dt="2025-01-30T13:28:32.247" v="1189" actId="20577"/>
          <ac:spMkLst>
            <pc:docMk/>
            <pc:sldMk cId="980498319" sldId="280"/>
            <ac:spMk id="4" creationId="{FFAA0BF2-77B4-0A16-007C-6352389D3529}"/>
          </ac:spMkLst>
        </pc:spChg>
        <pc:spChg chg="add mod">
          <ac:chgData name="gael jeusset" userId="4b7a9b9ab9721322" providerId="LiveId" clId="{0DF43BF4-228F-4492-BCA0-BD484C42E0D0}" dt="2025-01-31T08:58:28.519" v="4533" actId="122"/>
          <ac:spMkLst>
            <pc:docMk/>
            <pc:sldMk cId="980498319" sldId="280"/>
            <ac:spMk id="6" creationId="{33B11561-9683-01AC-7E35-1B93B8B1C0A5}"/>
          </ac:spMkLst>
        </pc:spChg>
        <pc:picChg chg="add mod">
          <ac:chgData name="gael jeusset" userId="4b7a9b9ab9721322" providerId="LiveId" clId="{0DF43BF4-228F-4492-BCA0-BD484C42E0D0}" dt="2025-01-31T08:57:28.263" v="4512" actId="1076"/>
          <ac:picMkLst>
            <pc:docMk/>
            <pc:sldMk cId="980498319" sldId="280"/>
            <ac:picMk id="5" creationId="{894F487E-84FD-D9B5-126D-EAD9FCFF8F29}"/>
          </ac:picMkLst>
        </pc:picChg>
        <pc:picChg chg="mod">
          <ac:chgData name="gael jeusset" userId="4b7a9b9ab9721322" providerId="LiveId" clId="{0DF43BF4-228F-4492-BCA0-BD484C42E0D0}" dt="2025-01-30T14:44:34.879" v="2619" actId="1076"/>
          <ac:picMkLst>
            <pc:docMk/>
            <pc:sldMk cId="980498319" sldId="280"/>
            <ac:picMk id="29" creationId="{854E40A4-158E-7C8F-69A1-25726EBE1D9F}"/>
          </ac:picMkLst>
        </pc:picChg>
        <pc:picChg chg="mod">
          <ac:chgData name="gael jeusset" userId="4b7a9b9ab9721322" providerId="LiveId" clId="{0DF43BF4-228F-4492-BCA0-BD484C42E0D0}" dt="2025-01-30T14:44:54.802" v="2620" actId="1076"/>
          <ac:picMkLst>
            <pc:docMk/>
            <pc:sldMk cId="980498319" sldId="280"/>
            <ac:picMk id="31" creationId="{04DA9AF4-D5F0-32EC-A649-B0DAF2CAD25F}"/>
          </ac:picMkLst>
        </pc:picChg>
        <pc:picChg chg="mod">
          <ac:chgData name="gael jeusset" userId="4b7a9b9ab9721322" providerId="LiveId" clId="{0DF43BF4-228F-4492-BCA0-BD484C42E0D0}" dt="2025-01-30T14:45:09.116" v="2621" actId="1076"/>
          <ac:picMkLst>
            <pc:docMk/>
            <pc:sldMk cId="980498319" sldId="280"/>
            <ac:picMk id="33" creationId="{4E05CE3E-56E3-0E75-744B-036FF9DD12E7}"/>
          </ac:picMkLst>
        </pc:picChg>
        <pc:picChg chg="mod">
          <ac:chgData name="gael jeusset" userId="4b7a9b9ab9721322" providerId="LiveId" clId="{0DF43BF4-228F-4492-BCA0-BD484C42E0D0}" dt="2025-01-30T14:45:18.547" v="2622" actId="1076"/>
          <ac:picMkLst>
            <pc:docMk/>
            <pc:sldMk cId="980498319" sldId="280"/>
            <ac:picMk id="35" creationId="{C4693D99-5DFF-795B-5F8D-4976A97A8922}"/>
          </ac:picMkLst>
        </pc:picChg>
        <pc:picChg chg="mod">
          <ac:chgData name="gael jeusset" userId="4b7a9b9ab9721322" providerId="LiveId" clId="{0DF43BF4-228F-4492-BCA0-BD484C42E0D0}" dt="2025-01-30T14:45:26.931" v="2623" actId="1076"/>
          <ac:picMkLst>
            <pc:docMk/>
            <pc:sldMk cId="980498319" sldId="280"/>
            <ac:picMk id="37" creationId="{0C513B11-EEFD-6D7F-A3E1-B59B41F26CA2}"/>
          </ac:picMkLst>
        </pc:picChg>
        <pc:picChg chg="mod">
          <ac:chgData name="gael jeusset" userId="4b7a9b9ab9721322" providerId="LiveId" clId="{0DF43BF4-228F-4492-BCA0-BD484C42E0D0}" dt="2025-01-30T14:45:42.890" v="2624" actId="1076"/>
          <ac:picMkLst>
            <pc:docMk/>
            <pc:sldMk cId="980498319" sldId="280"/>
            <ac:picMk id="39" creationId="{A39694D8-8F8E-B6B6-0897-2AF00E4D3A8A}"/>
          </ac:picMkLst>
        </pc:picChg>
      </pc:sldChg>
      <pc:sldChg chg="addSp delSp modSp add mod">
        <pc:chgData name="gael jeusset" userId="4b7a9b9ab9721322" providerId="LiveId" clId="{0DF43BF4-228F-4492-BCA0-BD484C42E0D0}" dt="2025-01-30T13:58:13.912" v="1441" actId="20577"/>
        <pc:sldMkLst>
          <pc:docMk/>
          <pc:sldMk cId="517669881" sldId="281"/>
        </pc:sldMkLst>
        <pc:spChg chg="add mod">
          <ac:chgData name="gael jeusset" userId="4b7a9b9ab9721322" providerId="LiveId" clId="{0DF43BF4-228F-4492-BCA0-BD484C42E0D0}" dt="2025-01-30T13:51:54.589" v="1301" actId="13822"/>
          <ac:spMkLst>
            <pc:docMk/>
            <pc:sldMk cId="517669881" sldId="281"/>
            <ac:spMk id="28" creationId="{80FF4E89-0C79-F9C0-AC0C-9CDD05239467}"/>
          </ac:spMkLst>
        </pc:spChg>
        <pc:spChg chg="add mod">
          <ac:chgData name="gael jeusset" userId="4b7a9b9ab9721322" providerId="LiveId" clId="{0DF43BF4-228F-4492-BCA0-BD484C42E0D0}" dt="2025-01-30T13:51:50.909" v="1300" actId="13822"/>
          <ac:spMkLst>
            <pc:docMk/>
            <pc:sldMk cId="517669881" sldId="281"/>
            <ac:spMk id="34" creationId="{45B54BE1-455F-8CFF-8789-FB2D5C92042C}"/>
          </ac:spMkLst>
        </pc:spChg>
        <pc:spChg chg="add mod">
          <ac:chgData name="gael jeusset" userId="4b7a9b9ab9721322" providerId="LiveId" clId="{0DF43BF4-228F-4492-BCA0-BD484C42E0D0}" dt="2025-01-30T13:51:45.676" v="1299" actId="13822"/>
          <ac:spMkLst>
            <pc:docMk/>
            <pc:sldMk cId="517669881" sldId="281"/>
            <ac:spMk id="43" creationId="{C5326CAB-22D6-A346-5866-CA63220E33F6}"/>
          </ac:spMkLst>
        </pc:spChg>
        <pc:spChg chg="add mod">
          <ac:chgData name="gael jeusset" userId="4b7a9b9ab9721322" providerId="LiveId" clId="{0DF43BF4-228F-4492-BCA0-BD484C42E0D0}" dt="2025-01-30T13:51:40.595" v="1298" actId="13822"/>
          <ac:spMkLst>
            <pc:docMk/>
            <pc:sldMk cId="517669881" sldId="281"/>
            <ac:spMk id="49" creationId="{8512005D-145E-3B85-43B2-D94D6AD4C97D}"/>
          </ac:spMkLst>
        </pc:spChg>
        <pc:spChg chg="add mod">
          <ac:chgData name="gael jeusset" userId="4b7a9b9ab9721322" providerId="LiveId" clId="{0DF43BF4-228F-4492-BCA0-BD484C42E0D0}" dt="2025-01-30T13:51:37.706" v="1297" actId="13822"/>
          <ac:spMkLst>
            <pc:docMk/>
            <pc:sldMk cId="517669881" sldId="281"/>
            <ac:spMk id="55" creationId="{066A94BA-C113-DE61-AE02-9D6C136CE3F6}"/>
          </ac:spMkLst>
        </pc:spChg>
        <pc:spChg chg="add mod">
          <ac:chgData name="gael jeusset" userId="4b7a9b9ab9721322" providerId="LiveId" clId="{0DF43BF4-228F-4492-BCA0-BD484C42E0D0}" dt="2025-01-30T13:51:31.698" v="1296" actId="13822"/>
          <ac:spMkLst>
            <pc:docMk/>
            <pc:sldMk cId="517669881" sldId="281"/>
            <ac:spMk id="67" creationId="{ED417069-DBD8-25F3-501F-D1B846FD6A27}"/>
          </ac:spMkLst>
        </pc:spChg>
        <pc:spChg chg="add mod">
          <ac:chgData name="gael jeusset" userId="4b7a9b9ab9721322" providerId="LiveId" clId="{0DF43BF4-228F-4492-BCA0-BD484C42E0D0}" dt="2025-01-30T13:40:32.674" v="1291" actId="13822"/>
          <ac:spMkLst>
            <pc:docMk/>
            <pc:sldMk cId="517669881" sldId="281"/>
            <ac:spMk id="75" creationId="{DDE9F9F4-36E7-8860-F8CB-2440AFFBC0E5}"/>
          </ac:spMkLst>
        </pc:spChg>
        <pc:spChg chg="add mod">
          <ac:chgData name="gael jeusset" userId="4b7a9b9ab9721322" providerId="LiveId" clId="{0DF43BF4-228F-4492-BCA0-BD484C42E0D0}" dt="2025-01-30T13:40:06.507" v="1286" actId="13822"/>
          <ac:spMkLst>
            <pc:docMk/>
            <pc:sldMk cId="517669881" sldId="281"/>
            <ac:spMk id="81" creationId="{71361E89-0143-CE56-8B08-40AEA73BA2C1}"/>
          </ac:spMkLst>
        </pc:spChg>
        <pc:spChg chg="add mod">
          <ac:chgData name="gael jeusset" userId="4b7a9b9ab9721322" providerId="LiveId" clId="{0DF43BF4-228F-4492-BCA0-BD484C42E0D0}" dt="2025-01-30T13:56:10.965" v="1379" actId="20577"/>
          <ac:spMkLst>
            <pc:docMk/>
            <pc:sldMk cId="517669881" sldId="281"/>
            <ac:spMk id="94" creationId="{02FFB68D-0BEB-3367-F0C0-207FA74FDB45}"/>
          </ac:spMkLst>
        </pc:spChg>
        <pc:spChg chg="add mod">
          <ac:chgData name="gael jeusset" userId="4b7a9b9ab9721322" providerId="LiveId" clId="{0DF43BF4-228F-4492-BCA0-BD484C42E0D0}" dt="2025-01-30T13:58:13.912" v="1441" actId="20577"/>
          <ac:spMkLst>
            <pc:docMk/>
            <pc:sldMk cId="517669881" sldId="281"/>
            <ac:spMk id="95" creationId="{B02F3967-75E6-0493-0556-12B5CF47DC6D}"/>
          </ac:spMkLst>
        </pc:spChg>
        <pc:picChg chg="add mod">
          <ac:chgData name="gael jeusset" userId="4b7a9b9ab9721322" providerId="LiveId" clId="{0DF43BF4-228F-4492-BCA0-BD484C42E0D0}" dt="2025-01-30T13:36:42.329" v="1268" actId="1076"/>
          <ac:picMkLst>
            <pc:docMk/>
            <pc:sldMk cId="517669881" sldId="281"/>
            <ac:picMk id="4" creationId="{9D0F6D95-4FAF-6A83-BFC4-D5A66919C454}"/>
          </ac:picMkLst>
        </pc:picChg>
        <pc:cxnChg chg="add mod">
          <ac:chgData name="gael jeusset" userId="4b7a9b9ab9721322" providerId="LiveId" clId="{0DF43BF4-228F-4492-BCA0-BD484C42E0D0}" dt="2025-01-30T13:53:42.900" v="1321" actId="14100"/>
          <ac:cxnSpMkLst>
            <pc:docMk/>
            <pc:sldMk cId="517669881" sldId="281"/>
            <ac:cxnSpMk id="30" creationId="{E816C422-15B3-4596-9D13-CA96C8408B83}"/>
          </ac:cxnSpMkLst>
        </pc:cxnChg>
        <pc:cxnChg chg="add mod">
          <ac:chgData name="gael jeusset" userId="4b7a9b9ab9721322" providerId="LiveId" clId="{0DF43BF4-228F-4492-BCA0-BD484C42E0D0}" dt="2025-01-30T13:53:28.617" v="1320" actId="14100"/>
          <ac:cxnSpMkLst>
            <pc:docMk/>
            <pc:sldMk cId="517669881" sldId="281"/>
            <ac:cxnSpMk id="32" creationId="{16FD1060-7ABA-E3F3-0ABF-21F941453834}"/>
          </ac:cxnSpMkLst>
        </pc:cxnChg>
        <pc:cxnChg chg="add mod">
          <ac:chgData name="gael jeusset" userId="4b7a9b9ab9721322" providerId="LiveId" clId="{0DF43BF4-228F-4492-BCA0-BD484C42E0D0}" dt="2025-01-30T13:53:23.594" v="1319" actId="14100"/>
          <ac:cxnSpMkLst>
            <pc:docMk/>
            <pc:sldMk cId="517669881" sldId="281"/>
            <ac:cxnSpMk id="36" creationId="{F55392CA-6241-8796-5E65-5639912C847D}"/>
          </ac:cxnSpMkLst>
        </pc:cxnChg>
        <pc:cxnChg chg="add mod">
          <ac:chgData name="gael jeusset" userId="4b7a9b9ab9721322" providerId="LiveId" clId="{0DF43BF4-228F-4492-BCA0-BD484C42E0D0}" dt="2025-01-30T13:53:18.116" v="1318" actId="14100"/>
          <ac:cxnSpMkLst>
            <pc:docMk/>
            <pc:sldMk cId="517669881" sldId="281"/>
            <ac:cxnSpMk id="38" creationId="{3052E606-41D9-DBEF-F368-CEF048685538}"/>
          </ac:cxnSpMkLst>
        </pc:cxnChg>
        <pc:cxnChg chg="add mod">
          <ac:chgData name="gael jeusset" userId="4b7a9b9ab9721322" providerId="LiveId" clId="{0DF43BF4-228F-4492-BCA0-BD484C42E0D0}" dt="2025-01-30T13:52:23.380" v="1309" actId="13822"/>
          <ac:cxnSpMkLst>
            <pc:docMk/>
            <pc:sldMk cId="517669881" sldId="281"/>
            <ac:cxnSpMk id="44" creationId="{DD234345-40AE-0861-5CDB-2A351B41021E}"/>
          </ac:cxnSpMkLst>
        </pc:cxnChg>
        <pc:cxnChg chg="add mod">
          <ac:chgData name="gael jeusset" userId="4b7a9b9ab9721322" providerId="LiveId" clId="{0DF43BF4-228F-4492-BCA0-BD484C42E0D0}" dt="2025-01-30T13:53:07.524" v="1316" actId="14100"/>
          <ac:cxnSpMkLst>
            <pc:docMk/>
            <pc:sldMk cId="517669881" sldId="281"/>
            <ac:cxnSpMk id="45" creationId="{639A954A-CD7F-6391-A3AA-7AC9335A7BE7}"/>
          </ac:cxnSpMkLst>
        </pc:cxnChg>
        <pc:cxnChg chg="add mod">
          <ac:chgData name="gael jeusset" userId="4b7a9b9ab9721322" providerId="LiveId" clId="{0DF43BF4-228F-4492-BCA0-BD484C42E0D0}" dt="2025-01-30T13:53:11.994" v="1317" actId="14100"/>
          <ac:cxnSpMkLst>
            <pc:docMk/>
            <pc:sldMk cId="517669881" sldId="281"/>
            <ac:cxnSpMk id="50" creationId="{D216AD7E-ABC6-7690-BCF3-A77606A561B9}"/>
          </ac:cxnSpMkLst>
        </pc:cxnChg>
        <pc:cxnChg chg="add mod">
          <ac:chgData name="gael jeusset" userId="4b7a9b9ab9721322" providerId="LiveId" clId="{0DF43BF4-228F-4492-BCA0-BD484C42E0D0}" dt="2025-01-30T13:53:00.184" v="1315" actId="14100"/>
          <ac:cxnSpMkLst>
            <pc:docMk/>
            <pc:sldMk cId="517669881" sldId="281"/>
            <ac:cxnSpMk id="51" creationId="{1660CFE8-53D8-90A9-529E-05B5D02E8535}"/>
          </ac:cxnSpMkLst>
        </pc:cxnChg>
        <pc:cxnChg chg="add mod">
          <ac:chgData name="gael jeusset" userId="4b7a9b9ab9721322" providerId="LiveId" clId="{0DF43BF4-228F-4492-BCA0-BD484C42E0D0}" dt="2025-01-30T13:52:46.101" v="1313" actId="13822"/>
          <ac:cxnSpMkLst>
            <pc:docMk/>
            <pc:sldMk cId="517669881" sldId="281"/>
            <ac:cxnSpMk id="56" creationId="{635C35D3-B009-FCC2-76BD-767D03DECD26}"/>
          </ac:cxnSpMkLst>
        </pc:cxnChg>
        <pc:cxnChg chg="add mod">
          <ac:chgData name="gael jeusset" userId="4b7a9b9ab9721322" providerId="LiveId" clId="{0DF43BF4-228F-4492-BCA0-BD484C42E0D0}" dt="2025-01-30T13:52:50.563" v="1314" actId="13822"/>
          <ac:cxnSpMkLst>
            <pc:docMk/>
            <pc:sldMk cId="517669881" sldId="281"/>
            <ac:cxnSpMk id="57" creationId="{8E3E8D21-852E-A5F2-C3EE-48D6EFB47EE0}"/>
          </ac:cxnSpMkLst>
        </pc:cxnChg>
        <pc:cxnChg chg="add mod">
          <ac:chgData name="gael jeusset" userId="4b7a9b9ab9721322" providerId="LiveId" clId="{0DF43BF4-228F-4492-BCA0-BD484C42E0D0}" dt="2025-01-30T13:51:26.084" v="1294" actId="13822"/>
          <ac:cxnSpMkLst>
            <pc:docMk/>
            <pc:sldMk cId="517669881" sldId="281"/>
            <ac:cxnSpMk id="68" creationId="{BB190ACB-89E9-7258-23BF-982444C36918}"/>
          </ac:cxnSpMkLst>
        </pc:cxnChg>
        <pc:cxnChg chg="add mod">
          <ac:chgData name="gael jeusset" userId="4b7a9b9ab9721322" providerId="LiveId" clId="{0DF43BF4-228F-4492-BCA0-BD484C42E0D0}" dt="2025-01-30T13:51:21.628" v="1293" actId="13822"/>
          <ac:cxnSpMkLst>
            <pc:docMk/>
            <pc:sldMk cId="517669881" sldId="281"/>
            <ac:cxnSpMk id="69" creationId="{4CAD775B-96C5-870C-1568-1510E86D540F}"/>
          </ac:cxnSpMkLst>
        </pc:cxnChg>
        <pc:cxnChg chg="add mod">
          <ac:chgData name="gael jeusset" userId="4b7a9b9ab9721322" providerId="LiveId" clId="{0DF43BF4-228F-4492-BCA0-BD484C42E0D0}" dt="2025-01-30T13:40:38.624" v="1292" actId="13822"/>
          <ac:cxnSpMkLst>
            <pc:docMk/>
            <pc:sldMk cId="517669881" sldId="281"/>
            <ac:cxnSpMk id="76" creationId="{E5D3D3F4-7E24-6644-B7B9-FDA703430128}"/>
          </ac:cxnSpMkLst>
        </pc:cxnChg>
        <pc:cxnChg chg="add mod">
          <ac:chgData name="gael jeusset" userId="4b7a9b9ab9721322" providerId="LiveId" clId="{0DF43BF4-228F-4492-BCA0-BD484C42E0D0}" dt="2025-01-30T13:40:22.400" v="1289" actId="13822"/>
          <ac:cxnSpMkLst>
            <pc:docMk/>
            <pc:sldMk cId="517669881" sldId="281"/>
            <ac:cxnSpMk id="77" creationId="{902E1B8F-6829-D39C-C8A5-69949F6006D7}"/>
          </ac:cxnSpMkLst>
        </pc:cxnChg>
        <pc:cxnChg chg="add mod">
          <ac:chgData name="gael jeusset" userId="4b7a9b9ab9721322" providerId="LiveId" clId="{0DF43BF4-228F-4492-BCA0-BD484C42E0D0}" dt="2025-01-30T13:40:17.218" v="1288" actId="13822"/>
          <ac:cxnSpMkLst>
            <pc:docMk/>
            <pc:sldMk cId="517669881" sldId="281"/>
            <ac:cxnSpMk id="82" creationId="{F34886BF-8CFC-E71D-10DC-F9007597A7D3}"/>
          </ac:cxnSpMkLst>
        </pc:cxnChg>
        <pc:cxnChg chg="add mod">
          <ac:chgData name="gael jeusset" userId="4b7a9b9ab9721322" providerId="LiveId" clId="{0DF43BF4-228F-4492-BCA0-BD484C42E0D0}" dt="2025-01-30T13:40:12.100" v="1287" actId="13822"/>
          <ac:cxnSpMkLst>
            <pc:docMk/>
            <pc:sldMk cId="517669881" sldId="281"/>
            <ac:cxnSpMk id="83" creationId="{90B0A456-4E65-D2B0-9F55-C5A78E76FDFB}"/>
          </ac:cxnSpMkLst>
        </pc:cxnChg>
      </pc:sldChg>
      <pc:sldChg chg="addSp delSp modSp add mod">
        <pc:chgData name="gael jeusset" userId="4b7a9b9ab9721322" providerId="LiveId" clId="{0DF43BF4-228F-4492-BCA0-BD484C42E0D0}" dt="2025-01-30T14:23:52.437" v="1959" actId="113"/>
        <pc:sldMkLst>
          <pc:docMk/>
          <pc:sldMk cId="283953163" sldId="282"/>
        </pc:sldMkLst>
        <pc:spChg chg="add mod">
          <ac:chgData name="gael jeusset" userId="4b7a9b9ab9721322" providerId="LiveId" clId="{0DF43BF4-228F-4492-BCA0-BD484C42E0D0}" dt="2025-01-30T14:01:46.577" v="1626" actId="1076"/>
          <ac:spMkLst>
            <pc:docMk/>
            <pc:sldMk cId="283953163" sldId="282"/>
            <ac:spMk id="2" creationId="{B27971DD-3782-4402-EE62-1BE6BFFF2EFE}"/>
          </ac:spMkLst>
        </pc:spChg>
        <pc:spChg chg="add mod">
          <ac:chgData name="gael jeusset" userId="4b7a9b9ab9721322" providerId="LiveId" clId="{0DF43BF4-228F-4492-BCA0-BD484C42E0D0}" dt="2025-01-30T14:03:37.935" v="1694" actId="20577"/>
          <ac:spMkLst>
            <pc:docMk/>
            <pc:sldMk cId="283953163" sldId="282"/>
            <ac:spMk id="3" creationId="{B4CA2B7F-A1DD-FEAE-E319-F4D27F05D591}"/>
          </ac:spMkLst>
        </pc:spChg>
        <pc:spChg chg="add mod">
          <ac:chgData name="gael jeusset" userId="4b7a9b9ab9721322" providerId="LiveId" clId="{0DF43BF4-228F-4492-BCA0-BD484C42E0D0}" dt="2025-01-30T14:20:04.909" v="1845" actId="255"/>
          <ac:spMkLst>
            <pc:docMk/>
            <pc:sldMk cId="283953163" sldId="282"/>
            <ac:spMk id="6" creationId="{2F5040AE-50E1-8D1A-DF58-BD1767914647}"/>
          </ac:spMkLst>
        </pc:spChg>
        <pc:spChg chg="add mod">
          <ac:chgData name="gael jeusset" userId="4b7a9b9ab9721322" providerId="LiveId" clId="{0DF43BF4-228F-4492-BCA0-BD484C42E0D0}" dt="2025-01-30T14:09:06.919" v="1785" actId="20577"/>
          <ac:spMkLst>
            <pc:docMk/>
            <pc:sldMk cId="283953163" sldId="282"/>
            <ac:spMk id="7" creationId="{665E26EB-CFF1-520E-4E7D-4294E45FA926}"/>
          </ac:spMkLst>
        </pc:spChg>
        <pc:spChg chg="add mod">
          <ac:chgData name="gael jeusset" userId="4b7a9b9ab9721322" providerId="LiveId" clId="{0DF43BF4-228F-4492-BCA0-BD484C42E0D0}" dt="2025-01-30T14:09:49.496" v="1791" actId="1076"/>
          <ac:spMkLst>
            <pc:docMk/>
            <pc:sldMk cId="283953163" sldId="282"/>
            <ac:spMk id="9" creationId="{AA8658A9-CB9B-18ED-7944-8F4B0932FD9C}"/>
          </ac:spMkLst>
        </pc:spChg>
        <pc:spChg chg="add mod">
          <ac:chgData name="gael jeusset" userId="4b7a9b9ab9721322" providerId="LiveId" clId="{0DF43BF4-228F-4492-BCA0-BD484C42E0D0}" dt="2025-01-30T14:21:55.858" v="1904" actId="1076"/>
          <ac:spMkLst>
            <pc:docMk/>
            <pc:sldMk cId="283953163" sldId="282"/>
            <ac:spMk id="12" creationId="{54A3786F-BFC9-7874-7A96-7F9CB171630F}"/>
          </ac:spMkLst>
        </pc:spChg>
        <pc:spChg chg="add mod">
          <ac:chgData name="gael jeusset" userId="4b7a9b9ab9721322" providerId="LiveId" clId="{0DF43BF4-228F-4492-BCA0-BD484C42E0D0}" dt="2025-01-30T14:21:51.389" v="1903" actId="1076"/>
          <ac:spMkLst>
            <pc:docMk/>
            <pc:sldMk cId="283953163" sldId="282"/>
            <ac:spMk id="15" creationId="{A390EFE5-662B-006F-1E07-9282A72C8F6F}"/>
          </ac:spMkLst>
        </pc:spChg>
        <pc:spChg chg="add mod">
          <ac:chgData name="gael jeusset" userId="4b7a9b9ab9721322" providerId="LiveId" clId="{0DF43BF4-228F-4492-BCA0-BD484C42E0D0}" dt="2025-01-30T14:23:52.437" v="1959" actId="113"/>
          <ac:spMkLst>
            <pc:docMk/>
            <pc:sldMk cId="283953163" sldId="282"/>
            <ac:spMk id="16" creationId="{E4A2D14F-DC6A-68FD-E250-5C6A64FF439E}"/>
          </ac:spMkLst>
        </pc:spChg>
        <pc:spChg chg="mod">
          <ac:chgData name="gael jeusset" userId="4b7a9b9ab9721322" providerId="LiveId" clId="{0DF43BF4-228F-4492-BCA0-BD484C42E0D0}" dt="2025-01-30T13:59:05.065" v="1446" actId="1076"/>
          <ac:spMkLst>
            <pc:docMk/>
            <pc:sldMk cId="283953163" sldId="282"/>
            <ac:spMk id="95" creationId="{E130845E-4FB8-EC0D-EAB9-08D555671899}"/>
          </ac:spMkLst>
        </pc:spChg>
        <pc:graphicFrameChg chg="add mod modGraphic">
          <ac:chgData name="gael jeusset" userId="4b7a9b9ab9721322" providerId="LiveId" clId="{0DF43BF4-228F-4492-BCA0-BD484C42E0D0}" dt="2025-01-30T14:20:11.503" v="1846" actId="122"/>
          <ac:graphicFrameMkLst>
            <pc:docMk/>
            <pc:sldMk cId="283953163" sldId="282"/>
            <ac:graphicFrameMk id="5" creationId="{F3F0494A-8BFE-0432-18DE-3527066EB5BA}"/>
          </ac:graphicFrameMkLst>
        </pc:graphicFrameChg>
        <pc:picChg chg="add mod">
          <ac:chgData name="gael jeusset" userId="4b7a9b9ab9721322" providerId="LiveId" clId="{0DF43BF4-228F-4492-BCA0-BD484C42E0D0}" dt="2025-01-30T14:21:30.495" v="1899" actId="1076"/>
          <ac:picMkLst>
            <pc:docMk/>
            <pc:sldMk cId="283953163" sldId="282"/>
            <ac:picMk id="14" creationId="{C6D25B1C-E2AB-8077-9EA4-CC11866741E0}"/>
          </ac:picMkLst>
        </pc:picChg>
      </pc:sldChg>
      <pc:sldChg chg="addSp delSp modSp add mod">
        <pc:chgData name="gael jeusset" userId="4b7a9b9ab9721322" providerId="LiveId" clId="{0DF43BF4-228F-4492-BCA0-BD484C42E0D0}" dt="2025-01-30T14:32:01.810" v="2509" actId="20577"/>
        <pc:sldMkLst>
          <pc:docMk/>
          <pc:sldMk cId="964351400" sldId="283"/>
        </pc:sldMkLst>
        <pc:spChg chg="add mod">
          <ac:chgData name="gael jeusset" userId="4b7a9b9ab9721322" providerId="LiveId" clId="{0DF43BF4-228F-4492-BCA0-BD484C42E0D0}" dt="2025-01-30T14:32:01.810" v="2509" actId="20577"/>
          <ac:spMkLst>
            <pc:docMk/>
            <pc:sldMk cId="964351400" sldId="283"/>
            <ac:spMk id="4" creationId="{D74F9064-8C9F-90E8-FAAA-7AE1AFA83B9F}"/>
          </ac:spMkLst>
        </pc:spChg>
        <pc:spChg chg="mod">
          <ac:chgData name="gael jeusset" userId="4b7a9b9ab9721322" providerId="LiveId" clId="{0DF43BF4-228F-4492-BCA0-BD484C42E0D0}" dt="2025-01-30T14:24:57.057" v="1970" actId="207"/>
          <ac:spMkLst>
            <pc:docMk/>
            <pc:sldMk cId="964351400" sldId="283"/>
            <ac:spMk id="16" creationId="{D5CEE5D1-EB9E-870B-6AB9-585D0FE6E318}"/>
          </ac:spMkLst>
        </pc:spChg>
      </pc:sldChg>
      <pc:sldChg chg="addSp delSp modSp add mod">
        <pc:chgData name="gael jeusset" userId="4b7a9b9ab9721322" providerId="LiveId" clId="{0DF43BF4-228F-4492-BCA0-BD484C42E0D0}" dt="2025-02-03T13:26:14.348" v="4561" actId="1076"/>
        <pc:sldMkLst>
          <pc:docMk/>
          <pc:sldMk cId="2434330919" sldId="284"/>
        </pc:sldMkLst>
        <pc:spChg chg="mod">
          <ac:chgData name="gael jeusset" userId="4b7a9b9ab9721322" providerId="LiveId" clId="{0DF43BF4-228F-4492-BCA0-BD484C42E0D0}" dt="2025-01-30T15:25:02.796" v="3396" actId="1076"/>
          <ac:spMkLst>
            <pc:docMk/>
            <pc:sldMk cId="2434330919" sldId="284"/>
            <ac:spMk id="4" creationId="{42C068AA-EF83-41EA-C344-ED8E0526B88F}"/>
          </ac:spMkLst>
        </pc:spChg>
        <pc:spChg chg="add mod">
          <ac:chgData name="gael jeusset" userId="4b7a9b9ab9721322" providerId="LiveId" clId="{0DF43BF4-228F-4492-BCA0-BD484C42E0D0}" dt="2025-01-30T15:24:36.502" v="3394" actId="20577"/>
          <ac:spMkLst>
            <pc:docMk/>
            <pc:sldMk cId="2434330919" sldId="284"/>
            <ac:spMk id="5" creationId="{4EA9489E-A7EF-9B1E-0ED8-8E0DBBC52DDD}"/>
          </ac:spMkLst>
        </pc:spChg>
        <pc:graphicFrameChg chg="add mod modGraphic">
          <ac:chgData name="gael jeusset" userId="4b7a9b9ab9721322" providerId="LiveId" clId="{0DF43BF4-228F-4492-BCA0-BD484C42E0D0}" dt="2025-01-30T15:20:07.786" v="3245" actId="255"/>
          <ac:graphicFrameMkLst>
            <pc:docMk/>
            <pc:sldMk cId="2434330919" sldId="284"/>
            <ac:graphicFrameMk id="2" creationId="{65CA73F7-8FC1-5CEB-EA8B-F7E02B1EAF6C}"/>
          </ac:graphicFrameMkLst>
        </pc:graphicFrameChg>
        <pc:picChg chg="add mod">
          <ac:chgData name="gael jeusset" userId="4b7a9b9ab9721322" providerId="LiveId" clId="{0DF43BF4-228F-4492-BCA0-BD484C42E0D0}" dt="2025-01-30T15:19:35.911" v="3242" actId="14100"/>
          <ac:picMkLst>
            <pc:docMk/>
            <pc:sldMk cId="2434330919" sldId="284"/>
            <ac:picMk id="3" creationId="{73C6665E-71B0-3B70-3A80-D292CA33CFB0}"/>
          </ac:picMkLst>
        </pc:picChg>
        <pc:picChg chg="add mod">
          <ac:chgData name="gael jeusset" userId="4b7a9b9ab9721322" providerId="LiveId" clId="{0DF43BF4-228F-4492-BCA0-BD484C42E0D0}" dt="2025-01-30T15:24:19.828" v="3355" actId="1076"/>
          <ac:picMkLst>
            <pc:docMk/>
            <pc:sldMk cId="2434330919" sldId="284"/>
            <ac:picMk id="6" creationId="{CD0B9249-B498-AD85-FD26-DEB416778173}"/>
          </ac:picMkLst>
        </pc:picChg>
        <pc:picChg chg="add mod">
          <ac:chgData name="gael jeusset" userId="4b7a9b9ab9721322" providerId="LiveId" clId="{0DF43BF4-228F-4492-BCA0-BD484C42E0D0}" dt="2025-02-03T13:23:57.227" v="4548" actId="1076"/>
          <ac:picMkLst>
            <pc:docMk/>
            <pc:sldMk cId="2434330919" sldId="284"/>
            <ac:picMk id="7" creationId="{E2C76747-A58C-6B2D-83D0-05D9BF08593E}"/>
          </ac:picMkLst>
        </pc:picChg>
        <pc:picChg chg="add mod">
          <ac:chgData name="gael jeusset" userId="4b7a9b9ab9721322" providerId="LiveId" clId="{0DF43BF4-228F-4492-BCA0-BD484C42E0D0}" dt="2025-02-03T13:24:19.386" v="4550" actId="1076"/>
          <ac:picMkLst>
            <pc:docMk/>
            <pc:sldMk cId="2434330919" sldId="284"/>
            <ac:picMk id="9" creationId="{5EF83F73-F49C-A654-BFF1-304187D01C99}"/>
          </ac:picMkLst>
        </pc:picChg>
        <pc:picChg chg="add mod">
          <ac:chgData name="gael jeusset" userId="4b7a9b9ab9721322" providerId="LiveId" clId="{0DF43BF4-228F-4492-BCA0-BD484C42E0D0}" dt="2025-02-03T13:24:37.496" v="4552" actId="1076"/>
          <ac:picMkLst>
            <pc:docMk/>
            <pc:sldMk cId="2434330919" sldId="284"/>
            <ac:picMk id="12" creationId="{5B45049E-377B-7BDE-0810-6D0373747BC8}"/>
          </ac:picMkLst>
        </pc:picChg>
        <pc:picChg chg="add mod">
          <ac:chgData name="gael jeusset" userId="4b7a9b9ab9721322" providerId="LiveId" clId="{0DF43BF4-228F-4492-BCA0-BD484C42E0D0}" dt="2025-02-03T13:24:59.421" v="4554" actId="1076"/>
          <ac:picMkLst>
            <pc:docMk/>
            <pc:sldMk cId="2434330919" sldId="284"/>
            <ac:picMk id="13" creationId="{DFD51429-0AF9-CCED-C450-F7168C2C0ED0}"/>
          </ac:picMkLst>
        </pc:picChg>
        <pc:picChg chg="add mod">
          <ac:chgData name="gael jeusset" userId="4b7a9b9ab9721322" providerId="LiveId" clId="{0DF43BF4-228F-4492-BCA0-BD484C42E0D0}" dt="2025-02-03T13:25:33.141" v="4557" actId="1076"/>
          <ac:picMkLst>
            <pc:docMk/>
            <pc:sldMk cId="2434330919" sldId="284"/>
            <ac:picMk id="14" creationId="{BC3FDE41-8ACE-7BB4-9A47-49549A6E456A}"/>
          </ac:picMkLst>
        </pc:picChg>
        <pc:picChg chg="add mod">
          <ac:chgData name="gael jeusset" userId="4b7a9b9ab9721322" providerId="LiveId" clId="{0DF43BF4-228F-4492-BCA0-BD484C42E0D0}" dt="2025-02-03T13:25:51.333" v="4559" actId="1076"/>
          <ac:picMkLst>
            <pc:docMk/>
            <pc:sldMk cId="2434330919" sldId="284"/>
            <ac:picMk id="15" creationId="{CE5EC0A5-4BCB-C3B5-8DF3-FF510EE2FEBD}"/>
          </ac:picMkLst>
        </pc:picChg>
        <pc:picChg chg="add mod">
          <ac:chgData name="gael jeusset" userId="4b7a9b9ab9721322" providerId="LiveId" clId="{0DF43BF4-228F-4492-BCA0-BD484C42E0D0}" dt="2025-02-03T13:26:14.348" v="4561" actId="1076"/>
          <ac:picMkLst>
            <pc:docMk/>
            <pc:sldMk cId="2434330919" sldId="284"/>
            <ac:picMk id="16" creationId="{AAB24DDF-C791-BEF6-9DD2-EF483F23B179}"/>
          </ac:picMkLst>
        </pc:picChg>
      </pc:sldChg>
      <pc:sldChg chg="addSp delSp modSp add mod">
        <pc:chgData name="gael jeusset" userId="4b7a9b9ab9721322" providerId="LiveId" clId="{0DF43BF4-228F-4492-BCA0-BD484C42E0D0}" dt="2025-01-31T08:59:29.258" v="4543" actId="20577"/>
        <pc:sldMkLst>
          <pc:docMk/>
          <pc:sldMk cId="3277391252" sldId="285"/>
        </pc:sldMkLst>
        <pc:spChg chg="add mod">
          <ac:chgData name="gael jeusset" userId="4b7a9b9ab9721322" providerId="LiveId" clId="{0DF43BF4-228F-4492-BCA0-BD484C42E0D0}" dt="2025-01-31T08:59:07.637" v="4535" actId="1076"/>
          <ac:spMkLst>
            <pc:docMk/>
            <pc:sldMk cId="3277391252" sldId="285"/>
            <ac:spMk id="3" creationId="{BA602F3F-F7A8-98EF-CEAC-75B4A21DEE08}"/>
          </ac:spMkLst>
        </pc:spChg>
        <pc:spChg chg="add mod">
          <ac:chgData name="gael jeusset" userId="4b7a9b9ab9721322" providerId="LiveId" clId="{0DF43BF4-228F-4492-BCA0-BD484C42E0D0}" dt="2025-01-31T08:21:48.491" v="3896" actId="1076"/>
          <ac:spMkLst>
            <pc:docMk/>
            <pc:sldMk cId="3277391252" sldId="285"/>
            <ac:spMk id="13" creationId="{6132D09F-66D8-9258-C8B9-F04824DFA2C3}"/>
          </ac:spMkLst>
        </pc:spChg>
        <pc:spChg chg="add mod">
          <ac:chgData name="gael jeusset" userId="4b7a9b9ab9721322" providerId="LiveId" clId="{0DF43BF4-228F-4492-BCA0-BD484C42E0D0}" dt="2025-01-31T08:21:48.491" v="3896" actId="1076"/>
          <ac:spMkLst>
            <pc:docMk/>
            <pc:sldMk cId="3277391252" sldId="285"/>
            <ac:spMk id="15" creationId="{0650ADDC-82F9-46ED-7336-97792B689CAD}"/>
          </ac:spMkLst>
        </pc:spChg>
        <pc:spChg chg="add mod">
          <ac:chgData name="gael jeusset" userId="4b7a9b9ab9721322" providerId="LiveId" clId="{0DF43BF4-228F-4492-BCA0-BD484C42E0D0}" dt="2025-01-31T08:21:48.491" v="3896" actId="1076"/>
          <ac:spMkLst>
            <pc:docMk/>
            <pc:sldMk cId="3277391252" sldId="285"/>
            <ac:spMk id="17" creationId="{2E28C773-3AC9-39F5-B674-EF4A526D51ED}"/>
          </ac:spMkLst>
        </pc:spChg>
        <pc:spChg chg="add mod">
          <ac:chgData name="gael jeusset" userId="4b7a9b9ab9721322" providerId="LiveId" clId="{0DF43BF4-228F-4492-BCA0-BD484C42E0D0}" dt="2025-01-31T08:21:48.491" v="3896" actId="1076"/>
          <ac:spMkLst>
            <pc:docMk/>
            <pc:sldMk cId="3277391252" sldId="285"/>
            <ac:spMk id="19" creationId="{CAB6CB21-5507-FC3E-3A5B-2C85CE792098}"/>
          </ac:spMkLst>
        </pc:spChg>
        <pc:spChg chg="add mod">
          <ac:chgData name="gael jeusset" userId="4b7a9b9ab9721322" providerId="LiveId" clId="{0DF43BF4-228F-4492-BCA0-BD484C42E0D0}" dt="2025-01-30T16:03:03.979" v="3505" actId="1076"/>
          <ac:spMkLst>
            <pc:docMk/>
            <pc:sldMk cId="3277391252" sldId="285"/>
            <ac:spMk id="21" creationId="{3EF99369-4DFE-23AE-83FF-16D347DC6B28}"/>
          </ac:spMkLst>
        </pc:spChg>
        <pc:spChg chg="add mod">
          <ac:chgData name="gael jeusset" userId="4b7a9b9ab9721322" providerId="LiveId" clId="{0DF43BF4-228F-4492-BCA0-BD484C42E0D0}" dt="2025-01-30T16:03:35.628" v="3511" actId="20577"/>
          <ac:spMkLst>
            <pc:docMk/>
            <pc:sldMk cId="3277391252" sldId="285"/>
            <ac:spMk id="23" creationId="{FF548218-1ADA-6ABE-9A71-DC74D9B0A304}"/>
          </ac:spMkLst>
        </pc:spChg>
        <pc:spChg chg="add mod">
          <ac:chgData name="gael jeusset" userId="4b7a9b9ab9721322" providerId="LiveId" clId="{0DF43BF4-228F-4492-BCA0-BD484C42E0D0}" dt="2025-01-31T08:21:48.491" v="3896" actId="1076"/>
          <ac:spMkLst>
            <pc:docMk/>
            <pc:sldMk cId="3277391252" sldId="285"/>
            <ac:spMk id="25" creationId="{15E19194-DFD9-0928-B946-0379C0C93813}"/>
          </ac:spMkLst>
        </pc:spChg>
        <pc:spChg chg="add mod">
          <ac:chgData name="gael jeusset" userId="4b7a9b9ab9721322" providerId="LiveId" clId="{0DF43BF4-228F-4492-BCA0-BD484C42E0D0}" dt="2025-01-31T08:21:48.491" v="3896" actId="1076"/>
          <ac:spMkLst>
            <pc:docMk/>
            <pc:sldMk cId="3277391252" sldId="285"/>
            <ac:spMk id="27" creationId="{CFD4D345-C7D5-0BC6-F381-2223F59F36F4}"/>
          </ac:spMkLst>
        </pc:spChg>
        <pc:spChg chg="add mod">
          <ac:chgData name="gael jeusset" userId="4b7a9b9ab9721322" providerId="LiveId" clId="{0DF43BF4-228F-4492-BCA0-BD484C42E0D0}" dt="2025-01-31T08:21:48.491" v="3896" actId="1076"/>
          <ac:spMkLst>
            <pc:docMk/>
            <pc:sldMk cId="3277391252" sldId="285"/>
            <ac:spMk id="30" creationId="{61D5CB74-5E03-2D58-B96C-B7D6A289BE2A}"/>
          </ac:spMkLst>
        </pc:spChg>
        <pc:spChg chg="add mod">
          <ac:chgData name="gael jeusset" userId="4b7a9b9ab9721322" providerId="LiveId" clId="{0DF43BF4-228F-4492-BCA0-BD484C42E0D0}" dt="2025-01-30T16:06:19.429" v="3539" actId="1076"/>
          <ac:spMkLst>
            <pc:docMk/>
            <pc:sldMk cId="3277391252" sldId="285"/>
            <ac:spMk id="32" creationId="{8B22132D-5F4E-03A0-4D15-C288A259C840}"/>
          </ac:spMkLst>
        </pc:spChg>
        <pc:spChg chg="add mod">
          <ac:chgData name="gael jeusset" userId="4b7a9b9ab9721322" providerId="LiveId" clId="{0DF43BF4-228F-4492-BCA0-BD484C42E0D0}" dt="2025-01-31T08:21:48.491" v="3896" actId="1076"/>
          <ac:spMkLst>
            <pc:docMk/>
            <pc:sldMk cId="3277391252" sldId="285"/>
            <ac:spMk id="34" creationId="{B69DFBB0-E0E2-3030-28E2-48F51487924B}"/>
          </ac:spMkLst>
        </pc:spChg>
        <pc:spChg chg="add mod">
          <ac:chgData name="gael jeusset" userId="4b7a9b9ab9721322" providerId="LiveId" clId="{0DF43BF4-228F-4492-BCA0-BD484C42E0D0}" dt="2025-01-31T08:21:48.491" v="3896" actId="1076"/>
          <ac:spMkLst>
            <pc:docMk/>
            <pc:sldMk cId="3277391252" sldId="285"/>
            <ac:spMk id="36" creationId="{E2F8ED05-8D41-8552-2521-0A9D6ED092D1}"/>
          </ac:spMkLst>
        </pc:spChg>
        <pc:spChg chg="add mod">
          <ac:chgData name="gael jeusset" userId="4b7a9b9ab9721322" providerId="LiveId" clId="{0DF43BF4-228F-4492-BCA0-BD484C42E0D0}" dt="2025-01-30T16:06:42.474" v="3545" actId="1076"/>
          <ac:spMkLst>
            <pc:docMk/>
            <pc:sldMk cId="3277391252" sldId="285"/>
            <ac:spMk id="38" creationId="{8A9223E0-5D16-5495-6BF3-C366F6FDBB45}"/>
          </ac:spMkLst>
        </pc:spChg>
        <pc:spChg chg="add mod">
          <ac:chgData name="gael jeusset" userId="4b7a9b9ab9721322" providerId="LiveId" clId="{0DF43BF4-228F-4492-BCA0-BD484C42E0D0}" dt="2025-01-31T08:21:48.491" v="3896" actId="1076"/>
          <ac:spMkLst>
            <pc:docMk/>
            <pc:sldMk cId="3277391252" sldId="285"/>
            <ac:spMk id="40" creationId="{68785C01-32B7-9128-1BC3-08DE8F086257}"/>
          </ac:spMkLst>
        </pc:spChg>
        <pc:spChg chg="add mod">
          <ac:chgData name="gael jeusset" userId="4b7a9b9ab9721322" providerId="LiveId" clId="{0DF43BF4-228F-4492-BCA0-BD484C42E0D0}" dt="2025-01-31T08:22:19.020" v="3932" actId="1076"/>
          <ac:spMkLst>
            <pc:docMk/>
            <pc:sldMk cId="3277391252" sldId="285"/>
            <ac:spMk id="44" creationId="{D8ACDDB8-C6A4-A1A4-7AA1-9C7358DF2D72}"/>
          </ac:spMkLst>
        </pc:spChg>
        <pc:spChg chg="add mod">
          <ac:chgData name="gael jeusset" userId="4b7a9b9ab9721322" providerId="LiveId" clId="{0DF43BF4-228F-4492-BCA0-BD484C42E0D0}" dt="2025-01-31T08:59:29.258" v="4543" actId="20577"/>
          <ac:spMkLst>
            <pc:docMk/>
            <pc:sldMk cId="3277391252" sldId="285"/>
            <ac:spMk id="45" creationId="{E54F664D-B4D5-9356-BE59-FAF67055EB14}"/>
          </ac:spMkLst>
        </pc:spChg>
        <pc:cxnChg chg="add mod">
          <ac:chgData name="gael jeusset" userId="4b7a9b9ab9721322" providerId="LiveId" clId="{0DF43BF4-228F-4492-BCA0-BD484C42E0D0}" dt="2025-01-31T08:59:07.637" v="4535" actId="1076"/>
          <ac:cxnSpMkLst>
            <pc:docMk/>
            <pc:sldMk cId="3277391252" sldId="285"/>
            <ac:cxnSpMk id="2" creationId="{74BCC422-393F-2D42-CB15-7C94C8A7B36C}"/>
          </ac:cxnSpMkLst>
        </pc:cxnChg>
        <pc:cxnChg chg="add mod">
          <ac:chgData name="gael jeusset" userId="4b7a9b9ab9721322" providerId="LiveId" clId="{0DF43BF4-228F-4492-BCA0-BD484C42E0D0}" dt="2025-01-30T15:59:03.154" v="3471" actId="13822"/>
          <ac:cxnSpMkLst>
            <pc:docMk/>
            <pc:sldMk cId="3277391252" sldId="285"/>
            <ac:cxnSpMk id="9" creationId="{3659608B-EBBB-80CE-974D-46367E2BA16C}"/>
          </ac:cxnSpMkLst>
        </pc:cxnChg>
        <pc:cxnChg chg="add mod">
          <ac:chgData name="gael jeusset" userId="4b7a9b9ab9721322" providerId="LiveId" clId="{0DF43BF4-228F-4492-BCA0-BD484C42E0D0}" dt="2025-01-30T16:00:08.948" v="3489" actId="1076"/>
          <ac:cxnSpMkLst>
            <pc:docMk/>
            <pc:sldMk cId="3277391252" sldId="285"/>
            <ac:cxnSpMk id="14" creationId="{E103A7A7-36A9-CBFB-7ED9-E4E7DE253670}"/>
          </ac:cxnSpMkLst>
        </pc:cxnChg>
        <pc:cxnChg chg="add mod">
          <ac:chgData name="gael jeusset" userId="4b7a9b9ab9721322" providerId="LiveId" clId="{0DF43BF4-228F-4492-BCA0-BD484C42E0D0}" dt="2025-01-30T16:00:38.938" v="3495" actId="1076"/>
          <ac:cxnSpMkLst>
            <pc:docMk/>
            <pc:sldMk cId="3277391252" sldId="285"/>
            <ac:cxnSpMk id="16" creationId="{8C12CA10-ED11-E9E7-8370-6DACC9B109E7}"/>
          </ac:cxnSpMkLst>
        </pc:cxnChg>
        <pc:cxnChg chg="add mod">
          <ac:chgData name="gael jeusset" userId="4b7a9b9ab9721322" providerId="LiveId" clId="{0DF43BF4-228F-4492-BCA0-BD484C42E0D0}" dt="2025-01-30T16:02:32.059" v="3501" actId="1076"/>
          <ac:cxnSpMkLst>
            <pc:docMk/>
            <pc:sldMk cId="3277391252" sldId="285"/>
            <ac:cxnSpMk id="18" creationId="{922176B8-BA6E-3B8A-9780-F987633DD500}"/>
          </ac:cxnSpMkLst>
        </pc:cxnChg>
        <pc:cxnChg chg="add mod">
          <ac:chgData name="gael jeusset" userId="4b7a9b9ab9721322" providerId="LiveId" clId="{0DF43BF4-228F-4492-BCA0-BD484C42E0D0}" dt="2025-01-30T16:03:03.979" v="3505" actId="1076"/>
          <ac:cxnSpMkLst>
            <pc:docMk/>
            <pc:sldMk cId="3277391252" sldId="285"/>
            <ac:cxnSpMk id="20" creationId="{A20B9A63-0126-C921-AAEA-8A5ADF8D201B}"/>
          </ac:cxnSpMkLst>
        </pc:cxnChg>
        <pc:cxnChg chg="add mod">
          <ac:chgData name="gael jeusset" userId="4b7a9b9ab9721322" providerId="LiveId" clId="{0DF43BF4-228F-4492-BCA0-BD484C42E0D0}" dt="2025-01-30T16:03:20.260" v="3507" actId="1076"/>
          <ac:cxnSpMkLst>
            <pc:docMk/>
            <pc:sldMk cId="3277391252" sldId="285"/>
            <ac:cxnSpMk id="22" creationId="{17533622-75A8-4C21-2FD2-C095196AEC2E}"/>
          </ac:cxnSpMkLst>
        </pc:cxnChg>
        <pc:cxnChg chg="add mod">
          <ac:chgData name="gael jeusset" userId="4b7a9b9ab9721322" providerId="LiveId" clId="{0DF43BF4-228F-4492-BCA0-BD484C42E0D0}" dt="2025-01-30T16:08:06.834" v="3569" actId="1076"/>
          <ac:cxnSpMkLst>
            <pc:docMk/>
            <pc:sldMk cId="3277391252" sldId="285"/>
            <ac:cxnSpMk id="24" creationId="{78D17744-6EA3-36F5-42B7-E7F0C7B80C49}"/>
          </ac:cxnSpMkLst>
        </pc:cxnChg>
        <pc:cxnChg chg="add mod">
          <ac:chgData name="gael jeusset" userId="4b7a9b9ab9721322" providerId="LiveId" clId="{0DF43BF4-228F-4492-BCA0-BD484C42E0D0}" dt="2025-01-30T16:08:06.834" v="3569" actId="1076"/>
          <ac:cxnSpMkLst>
            <pc:docMk/>
            <pc:sldMk cId="3277391252" sldId="285"/>
            <ac:cxnSpMk id="26" creationId="{568CF373-395A-9750-5542-94C6FF536128}"/>
          </ac:cxnSpMkLst>
        </pc:cxnChg>
        <pc:cxnChg chg="add mod">
          <ac:chgData name="gael jeusset" userId="4b7a9b9ab9721322" providerId="LiveId" clId="{0DF43BF4-228F-4492-BCA0-BD484C42E0D0}" dt="2025-01-30T16:06:03.109" v="3537" actId="1076"/>
          <ac:cxnSpMkLst>
            <pc:docMk/>
            <pc:sldMk cId="3277391252" sldId="285"/>
            <ac:cxnSpMk id="29" creationId="{19761A42-A871-24D0-945C-5F08D8B3FE54}"/>
          </ac:cxnSpMkLst>
        </pc:cxnChg>
        <pc:cxnChg chg="add mod">
          <ac:chgData name="gael jeusset" userId="4b7a9b9ab9721322" providerId="LiveId" clId="{0DF43BF4-228F-4492-BCA0-BD484C42E0D0}" dt="2025-01-30T16:06:19.429" v="3539" actId="1076"/>
          <ac:cxnSpMkLst>
            <pc:docMk/>
            <pc:sldMk cId="3277391252" sldId="285"/>
            <ac:cxnSpMk id="31" creationId="{687FC014-324E-B7F3-25F6-8B9F0D904C78}"/>
          </ac:cxnSpMkLst>
        </pc:cxnChg>
        <pc:cxnChg chg="add mod">
          <ac:chgData name="gael jeusset" userId="4b7a9b9ab9721322" providerId="LiveId" clId="{0DF43BF4-228F-4492-BCA0-BD484C42E0D0}" dt="2025-01-30T16:06:29.361" v="3541" actId="1076"/>
          <ac:cxnSpMkLst>
            <pc:docMk/>
            <pc:sldMk cId="3277391252" sldId="285"/>
            <ac:cxnSpMk id="33" creationId="{2F35638B-8C08-7421-91B1-36FFF2696C5F}"/>
          </ac:cxnSpMkLst>
        </pc:cxnChg>
        <pc:cxnChg chg="add mod">
          <ac:chgData name="gael jeusset" userId="4b7a9b9ab9721322" providerId="LiveId" clId="{0DF43BF4-228F-4492-BCA0-BD484C42E0D0}" dt="2025-01-30T16:06:36.076" v="3543" actId="1076"/>
          <ac:cxnSpMkLst>
            <pc:docMk/>
            <pc:sldMk cId="3277391252" sldId="285"/>
            <ac:cxnSpMk id="35" creationId="{3FF68FA0-FA60-809A-3190-E9D526B241DD}"/>
          </ac:cxnSpMkLst>
        </pc:cxnChg>
        <pc:cxnChg chg="add mod">
          <ac:chgData name="gael jeusset" userId="4b7a9b9ab9721322" providerId="LiveId" clId="{0DF43BF4-228F-4492-BCA0-BD484C42E0D0}" dt="2025-01-30T16:06:42.474" v="3545" actId="1076"/>
          <ac:cxnSpMkLst>
            <pc:docMk/>
            <pc:sldMk cId="3277391252" sldId="285"/>
            <ac:cxnSpMk id="37" creationId="{4829C254-C3F7-D9CC-71E0-28522D50C5C1}"/>
          </ac:cxnSpMkLst>
        </pc:cxnChg>
        <pc:cxnChg chg="add mod">
          <ac:chgData name="gael jeusset" userId="4b7a9b9ab9721322" providerId="LiveId" clId="{0DF43BF4-228F-4492-BCA0-BD484C42E0D0}" dt="2025-01-30T16:08:06.834" v="3569" actId="1076"/>
          <ac:cxnSpMkLst>
            <pc:docMk/>
            <pc:sldMk cId="3277391252" sldId="285"/>
            <ac:cxnSpMk id="39" creationId="{0826CB04-FC98-A3D1-24CA-0ACCCAC291B3}"/>
          </ac:cxnSpMkLst>
        </pc:cxnChg>
        <pc:cxnChg chg="add mod">
          <ac:chgData name="gael jeusset" userId="4b7a9b9ab9721322" providerId="LiveId" clId="{0DF43BF4-228F-4492-BCA0-BD484C42E0D0}" dt="2025-01-31T08:22:19.020" v="3932" actId="1076"/>
          <ac:cxnSpMkLst>
            <pc:docMk/>
            <pc:sldMk cId="3277391252" sldId="285"/>
            <ac:cxnSpMk id="43" creationId="{FB856012-7D45-C7DF-D805-AD2FF34EA191}"/>
          </ac:cxnSpMkLst>
        </pc:cxnChg>
      </pc:sldChg>
      <pc:sldChg chg="addSp delSp modSp add mod">
        <pc:chgData name="gael jeusset" userId="4b7a9b9ab9721322" providerId="LiveId" clId="{0DF43BF4-228F-4492-BCA0-BD484C42E0D0}" dt="2025-02-03T13:25:18.061" v="4555" actId="1076"/>
        <pc:sldMkLst>
          <pc:docMk/>
          <pc:sldMk cId="2862373499" sldId="286"/>
        </pc:sldMkLst>
        <pc:spChg chg="add mod">
          <ac:chgData name="gael jeusset" userId="4b7a9b9ab9721322" providerId="LiveId" clId="{0DF43BF4-228F-4492-BCA0-BD484C42E0D0}" dt="2025-01-31T08:39:15.156" v="4502" actId="1076"/>
          <ac:spMkLst>
            <pc:docMk/>
            <pc:sldMk cId="2862373499" sldId="286"/>
            <ac:spMk id="6" creationId="{F07093EF-3487-15D1-9BB2-14A6A5E12CF2}"/>
          </ac:spMkLst>
        </pc:spChg>
        <pc:spChg chg="mod">
          <ac:chgData name="gael jeusset" userId="4b7a9b9ab9721322" providerId="LiveId" clId="{0DF43BF4-228F-4492-BCA0-BD484C42E0D0}" dt="2025-01-31T08:26:42.204" v="4042" actId="313"/>
          <ac:spMkLst>
            <pc:docMk/>
            <pc:sldMk cId="2862373499" sldId="286"/>
            <ac:spMk id="13" creationId="{ECB233EB-5B7F-99BB-86D5-47CC68753E8D}"/>
          </ac:spMkLst>
        </pc:spChg>
        <pc:spChg chg="mod">
          <ac:chgData name="gael jeusset" userId="4b7a9b9ab9721322" providerId="LiveId" clId="{0DF43BF4-228F-4492-BCA0-BD484C42E0D0}" dt="2025-01-31T08:26:53.193" v="4052" actId="313"/>
          <ac:spMkLst>
            <pc:docMk/>
            <pc:sldMk cId="2862373499" sldId="286"/>
            <ac:spMk id="15" creationId="{A3FE8EF6-9F6E-8FF4-7C77-FD8A8E2D3A46}"/>
          </ac:spMkLst>
        </pc:spChg>
        <pc:spChg chg="mod">
          <ac:chgData name="gael jeusset" userId="4b7a9b9ab9721322" providerId="LiveId" clId="{0DF43BF4-228F-4492-BCA0-BD484C42E0D0}" dt="2025-01-31T08:27:05.190" v="4064" actId="14100"/>
          <ac:spMkLst>
            <pc:docMk/>
            <pc:sldMk cId="2862373499" sldId="286"/>
            <ac:spMk id="17" creationId="{1FC3064F-2568-B3C0-6609-AC08159C2608}"/>
          </ac:spMkLst>
        </pc:spChg>
        <pc:spChg chg="mod">
          <ac:chgData name="gael jeusset" userId="4b7a9b9ab9721322" providerId="LiveId" clId="{0DF43BF4-228F-4492-BCA0-BD484C42E0D0}" dt="2025-01-31T08:25:34.659" v="4026" actId="1076"/>
          <ac:spMkLst>
            <pc:docMk/>
            <pc:sldMk cId="2862373499" sldId="286"/>
            <ac:spMk id="19" creationId="{E09064F6-ADE8-BBE5-64E0-D37D8CC0C9E9}"/>
          </ac:spMkLst>
        </pc:spChg>
        <pc:spChg chg="mod">
          <ac:chgData name="gael jeusset" userId="4b7a9b9ab9721322" providerId="LiveId" clId="{0DF43BF4-228F-4492-BCA0-BD484C42E0D0}" dt="2025-01-31T08:24:43.261" v="4011"/>
          <ac:spMkLst>
            <pc:docMk/>
            <pc:sldMk cId="2862373499" sldId="286"/>
            <ac:spMk id="21" creationId="{6279F780-CD62-A59F-3F88-D54876C673FD}"/>
          </ac:spMkLst>
        </pc:spChg>
        <pc:spChg chg="mod">
          <ac:chgData name="gael jeusset" userId="4b7a9b9ab9721322" providerId="LiveId" clId="{0DF43BF4-228F-4492-BCA0-BD484C42E0D0}" dt="2025-01-31T08:24:43.261" v="4011"/>
          <ac:spMkLst>
            <pc:docMk/>
            <pc:sldMk cId="2862373499" sldId="286"/>
            <ac:spMk id="23" creationId="{EE8B8990-04E3-DA1F-8ACD-86BE32B29FAE}"/>
          </ac:spMkLst>
        </pc:spChg>
        <pc:spChg chg="mod">
          <ac:chgData name="gael jeusset" userId="4b7a9b9ab9721322" providerId="LiveId" clId="{0DF43BF4-228F-4492-BCA0-BD484C42E0D0}" dt="2025-01-31T08:24:43.261" v="4011"/>
          <ac:spMkLst>
            <pc:docMk/>
            <pc:sldMk cId="2862373499" sldId="286"/>
            <ac:spMk id="25" creationId="{01777D2E-BAC8-431B-3620-0C13DFA84A2E}"/>
          </ac:spMkLst>
        </pc:spChg>
        <pc:spChg chg="mod">
          <ac:chgData name="gael jeusset" userId="4b7a9b9ab9721322" providerId="LiveId" clId="{0DF43BF4-228F-4492-BCA0-BD484C42E0D0}" dt="2025-01-31T08:24:43.261" v="4011"/>
          <ac:spMkLst>
            <pc:docMk/>
            <pc:sldMk cId="2862373499" sldId="286"/>
            <ac:spMk id="32" creationId="{907C6A9B-4485-AB28-620D-46E5274C90B6}"/>
          </ac:spMkLst>
        </pc:spChg>
        <pc:spChg chg="mod">
          <ac:chgData name="gael jeusset" userId="4b7a9b9ab9721322" providerId="LiveId" clId="{0DF43BF4-228F-4492-BCA0-BD484C42E0D0}" dt="2025-01-31T08:24:43.261" v="4011"/>
          <ac:spMkLst>
            <pc:docMk/>
            <pc:sldMk cId="2862373499" sldId="286"/>
            <ac:spMk id="34" creationId="{A3A3C506-7B98-02FB-33C5-9E67D56DF353}"/>
          </ac:spMkLst>
        </pc:spChg>
        <pc:spChg chg="mod">
          <ac:chgData name="gael jeusset" userId="4b7a9b9ab9721322" providerId="LiveId" clId="{0DF43BF4-228F-4492-BCA0-BD484C42E0D0}" dt="2025-01-31T08:31:29.186" v="4151" actId="1076"/>
          <ac:spMkLst>
            <pc:docMk/>
            <pc:sldMk cId="2862373499" sldId="286"/>
            <ac:spMk id="36" creationId="{F6C7A289-FA10-7DDB-45D9-44D74D83776C}"/>
          </ac:spMkLst>
        </pc:spChg>
        <pc:spChg chg="mod">
          <ac:chgData name="gael jeusset" userId="4b7a9b9ab9721322" providerId="LiveId" clId="{0DF43BF4-228F-4492-BCA0-BD484C42E0D0}" dt="2025-01-31T08:24:43.261" v="4011"/>
          <ac:spMkLst>
            <pc:docMk/>
            <pc:sldMk cId="2862373499" sldId="286"/>
            <ac:spMk id="40" creationId="{9AE9AE78-155C-A425-4E7D-ED08679C6959}"/>
          </ac:spMkLst>
        </pc:spChg>
        <pc:spChg chg="mod">
          <ac:chgData name="gael jeusset" userId="4b7a9b9ab9721322" providerId="LiveId" clId="{0DF43BF4-228F-4492-BCA0-BD484C42E0D0}" dt="2025-01-31T08:24:43.261" v="4011"/>
          <ac:spMkLst>
            <pc:docMk/>
            <pc:sldMk cId="2862373499" sldId="286"/>
            <ac:spMk id="44" creationId="{7F0D0318-3D9F-1476-859B-F94D5934CFE5}"/>
          </ac:spMkLst>
        </pc:spChg>
        <pc:spChg chg="add mod">
          <ac:chgData name="gael jeusset" userId="4b7a9b9ab9721322" providerId="LiveId" clId="{0DF43BF4-228F-4492-BCA0-BD484C42E0D0}" dt="2025-01-31T08:39:03.104" v="4500" actId="20577"/>
          <ac:spMkLst>
            <pc:docMk/>
            <pc:sldMk cId="2862373499" sldId="286"/>
            <ac:spMk id="56" creationId="{2F4EBA80-8C88-0180-078B-2D68D3D720C5}"/>
          </ac:spMkLst>
        </pc:spChg>
        <pc:spChg chg="add mod">
          <ac:chgData name="gael jeusset" userId="4b7a9b9ab9721322" providerId="LiveId" clId="{0DF43BF4-228F-4492-BCA0-BD484C42E0D0}" dt="2025-01-31T08:59:45.239" v="4545" actId="1076"/>
          <ac:spMkLst>
            <pc:docMk/>
            <pc:sldMk cId="2862373499" sldId="286"/>
            <ac:spMk id="59" creationId="{76AEE694-2DC9-DFC6-12BC-DF2CF459588A}"/>
          </ac:spMkLst>
        </pc:spChg>
        <pc:picChg chg="add mod">
          <ac:chgData name="gael jeusset" userId="4b7a9b9ab9721322" providerId="LiveId" clId="{0DF43BF4-228F-4492-BCA0-BD484C42E0D0}" dt="2025-01-31T08:30:07.867" v="4107" actId="1076"/>
          <ac:picMkLst>
            <pc:docMk/>
            <pc:sldMk cId="2862373499" sldId="286"/>
            <ac:picMk id="28" creationId="{429A8368-B393-67BC-8611-BCE5AD296B65}"/>
          </ac:picMkLst>
        </pc:picChg>
        <pc:picChg chg="add mod">
          <ac:chgData name="gael jeusset" userId="4b7a9b9ab9721322" providerId="LiveId" clId="{0DF43BF4-228F-4492-BCA0-BD484C42E0D0}" dt="2025-01-31T08:30:20.274" v="4109" actId="1076"/>
          <ac:picMkLst>
            <pc:docMk/>
            <pc:sldMk cId="2862373499" sldId="286"/>
            <ac:picMk id="42" creationId="{6658DBF4-B712-A809-30B4-5EFACD3CD7B0}"/>
          </ac:picMkLst>
        </pc:picChg>
        <pc:picChg chg="add mod">
          <ac:chgData name="gael jeusset" userId="4b7a9b9ab9721322" providerId="LiveId" clId="{0DF43BF4-228F-4492-BCA0-BD484C42E0D0}" dt="2025-01-31T08:30:14.846" v="4108" actId="1076"/>
          <ac:picMkLst>
            <pc:docMk/>
            <pc:sldMk cId="2862373499" sldId="286"/>
            <ac:picMk id="47" creationId="{C163857B-4673-7471-9A29-ED7C16908D39}"/>
          </ac:picMkLst>
        </pc:picChg>
        <pc:picChg chg="add mod">
          <ac:chgData name="gael jeusset" userId="4b7a9b9ab9721322" providerId="LiveId" clId="{0DF43BF4-228F-4492-BCA0-BD484C42E0D0}" dt="2025-01-31T08:30:29.282" v="4111" actId="1076"/>
          <ac:picMkLst>
            <pc:docMk/>
            <pc:sldMk cId="2862373499" sldId="286"/>
            <ac:picMk id="49" creationId="{C901645B-9F72-020F-AF99-C980AC380051}"/>
          </ac:picMkLst>
        </pc:picChg>
        <pc:picChg chg="add mod">
          <ac:chgData name="gael jeusset" userId="4b7a9b9ab9721322" providerId="LiveId" clId="{0DF43BF4-228F-4492-BCA0-BD484C42E0D0}" dt="2025-02-03T13:25:18.061" v="4555" actId="1076"/>
          <ac:picMkLst>
            <pc:docMk/>
            <pc:sldMk cId="2862373499" sldId="286"/>
            <ac:picMk id="51" creationId="{27F604EA-1A46-9501-E719-8A5C941F4C71}"/>
          </ac:picMkLst>
        </pc:picChg>
        <pc:picChg chg="add mod">
          <ac:chgData name="gael jeusset" userId="4b7a9b9ab9721322" providerId="LiveId" clId="{0DF43BF4-228F-4492-BCA0-BD484C42E0D0}" dt="2025-01-31T08:30:39.282" v="4113" actId="1076"/>
          <ac:picMkLst>
            <pc:docMk/>
            <pc:sldMk cId="2862373499" sldId="286"/>
            <ac:picMk id="53" creationId="{AB95C072-FA29-DB2C-0381-0888B8134B46}"/>
          </ac:picMkLst>
        </pc:picChg>
        <pc:picChg chg="add mod">
          <ac:chgData name="gael jeusset" userId="4b7a9b9ab9721322" providerId="LiveId" clId="{0DF43BF4-228F-4492-BCA0-BD484C42E0D0}" dt="2025-01-31T08:30:35.251" v="4112" actId="1076"/>
          <ac:picMkLst>
            <pc:docMk/>
            <pc:sldMk cId="2862373499" sldId="286"/>
            <ac:picMk id="55" creationId="{66DB7A54-30B3-8AC8-9A66-AAE0F011E804}"/>
          </ac:picMkLst>
        </pc:picChg>
        <pc:cxnChg chg="add mod">
          <ac:chgData name="gael jeusset" userId="4b7a9b9ab9721322" providerId="LiveId" clId="{0DF43BF4-228F-4492-BCA0-BD484C42E0D0}" dt="2025-01-31T08:39:10.074" v="4501" actId="1076"/>
          <ac:cxnSpMkLst>
            <pc:docMk/>
            <pc:sldMk cId="2862373499" sldId="286"/>
            <ac:cxnSpMk id="4" creationId="{8FF6D112-A417-6E5E-3EB2-9301A93E0D9C}"/>
          </ac:cxnSpMkLst>
        </pc:cxnChg>
        <pc:cxnChg chg="mod">
          <ac:chgData name="gael jeusset" userId="4b7a9b9ab9721322" providerId="LiveId" clId="{0DF43BF4-228F-4492-BCA0-BD484C42E0D0}" dt="2025-01-31T08:25:49.901" v="4027" actId="14100"/>
          <ac:cxnSpMkLst>
            <pc:docMk/>
            <pc:sldMk cId="2862373499" sldId="286"/>
            <ac:cxnSpMk id="18" creationId="{CF09FCEE-5FFE-DBFF-E02D-6A657E4236B5}"/>
          </ac:cxnSpMkLst>
        </pc:cxnChg>
        <pc:cxnChg chg="mod">
          <ac:chgData name="gael jeusset" userId="4b7a9b9ab9721322" providerId="LiveId" clId="{0DF43BF4-228F-4492-BCA0-BD484C42E0D0}" dt="2025-01-31T08:31:55.459" v="4155" actId="14100"/>
          <ac:cxnSpMkLst>
            <pc:docMk/>
            <pc:sldMk cId="2862373499" sldId="286"/>
            <ac:cxnSpMk id="20" creationId="{34C1203A-D78C-D245-252B-5EE9DA9BDC77}"/>
          </ac:cxnSpMkLst>
        </pc:cxnChg>
        <pc:cxnChg chg="mod">
          <ac:chgData name="gael jeusset" userId="4b7a9b9ab9721322" providerId="LiveId" clId="{0DF43BF4-228F-4492-BCA0-BD484C42E0D0}" dt="2025-01-31T08:31:21.074" v="4149" actId="1076"/>
          <ac:cxnSpMkLst>
            <pc:docMk/>
            <pc:sldMk cId="2862373499" sldId="286"/>
            <ac:cxnSpMk id="35" creationId="{200CEDE1-509C-764B-2905-3E5F2FA7F1E7}"/>
          </ac:cxnSpMkLst>
        </pc:cxnChg>
        <pc:cxnChg chg="add mod">
          <ac:chgData name="gael jeusset" userId="4b7a9b9ab9721322" providerId="LiveId" clId="{0DF43BF4-228F-4492-BCA0-BD484C42E0D0}" dt="2025-01-31T08:59:45.239" v="4545" actId="1076"/>
          <ac:cxnSpMkLst>
            <pc:docMk/>
            <pc:sldMk cId="2862373499" sldId="286"/>
            <ac:cxnSpMk id="58" creationId="{A1CE3FED-A806-ABA2-E54F-AEAD89DA516B}"/>
          </ac:cxnSpMkLst>
        </pc:cxnChg>
      </pc:sldChg>
      <pc:sldChg chg="modSp add mod">
        <pc:chgData name="gael jeusset" userId="4b7a9b9ab9721322" providerId="LiveId" clId="{0DF43BF4-228F-4492-BCA0-BD484C42E0D0}" dt="2025-02-03T13:35:54.723" v="4850" actId="20577"/>
        <pc:sldMkLst>
          <pc:docMk/>
          <pc:sldMk cId="732325719" sldId="287"/>
        </pc:sldMkLst>
        <pc:spChg chg="mod">
          <ac:chgData name="gael jeusset" userId="4b7a9b9ab9721322" providerId="LiveId" clId="{0DF43BF4-228F-4492-BCA0-BD484C42E0D0}" dt="2025-02-03T13:35:54.723" v="4850" actId="20577"/>
          <ac:spMkLst>
            <pc:docMk/>
            <pc:sldMk cId="732325719" sldId="287"/>
            <ac:spMk id="56" creationId="{219A896B-DFE7-0EA9-87EC-A667C29F9243}"/>
          </ac:spMkLst>
        </pc:spChg>
      </pc:sldChg>
      <pc:sldChg chg="add del">
        <pc:chgData name="gael jeusset" userId="4b7a9b9ab9721322" providerId="LiveId" clId="{0DF43BF4-228F-4492-BCA0-BD484C42E0D0}" dt="2025-02-03T13:36:18.209" v="4852" actId="2696"/>
        <pc:sldMkLst>
          <pc:docMk/>
          <pc:sldMk cId="343853267" sldId="288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0T08:33:28.6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99 4561 24575,'2'-95'0,"0"43"0,-2 0 0,-11-87 0,8 127 0,0 0 0,-1 0 0,-1 1 0,-8-17 0,6 15 0,2 0 0,-1 0 0,-2-13 0,5 11 0,1 1 0,1-1 0,1-25 0,-3-31 0,-20-148 0,18 152 0,5-97 0,2 61 0,-3 19 0,3-87 0,2 145 0,0 1 0,16-43 0,-20 66 0,32-103 0,-20 56 0,-3 12 0,5-47 0,-8 48 0,10-40 0,4-18 0,9-66 0,-24 122 0,-3 24 0,0 1 0,0 0 0,1-1 0,7-15 0,15-42 0,31-148 0,-48 143 0,-4 25 0,21-122 0,-10 114 0,-11 46 0,0 0 0,-1 0 0,3-19 0,-4 17 0,1-1 0,0 1 0,9-23 0,-7 26 0,-1-1 0,-1 1 0,0-1 0,0 0 0,-2 0 0,1-14 0,-1 5 0,2 0 0,0 1 0,1-1 0,11-35 0,4-16 0,-16 55 0,6-28 0,21-59 0,5-3 0,-32 94 0,0-1 0,1-27 0,-3 27 0,0 1 0,1-1 0,4-14 0,7-25 0,-10 39 0,0 0 0,2 1 0,-1-1 0,10-19 0,-8 20 0,-1 0 0,-1 0 0,0 0 0,0-1 0,-2 1 0,0-1 0,0-20 0,-1 16 0,1 0 0,1 0 0,8-30 0,7-17 0,-12 42 0,13-37 0,-15 48 33,0 0 1,-1-1-1,4-28 0,3-19-1531,-7 51-5328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0T08:35:04.9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4797 1237 24575,'-4'2'0,"-1"-1"0,1 1 0,0 0 0,0 0 0,0 0 0,0 0 0,0 1 0,0 0 0,1 0 0,-1 0 0,1 0 0,-5 6 0,-6 4 0,-41 29 0,33-25 0,0 0 0,1 1 0,-26 29 0,33-30 0,0 1 0,1 1 0,-11 21 0,0-2 0,15-24 0,1 0 0,-9 21 0,11-23 0,-1 1 0,-1-1 0,0-1 0,-1 1 0,0-1 0,0-1 0,-13 12 0,10-11 0,1 1 0,0 0 0,1 1 0,0 0 0,-9 17 0,6-9 0,0 0 0,-2 0 0,-31 33 0,25-29 0,-27 38 0,42-54 0,0-1 0,0 0 0,-1 0 0,0-1 0,0 1 0,-1-2 0,0 1 0,0-1 0,-1 0 0,0-1 0,0 0 0,0 0 0,0-1 0,-13 4 0,1-2 0,-1-1 0,0-2 0,0 0 0,0-1 0,-34-2 0,31 1 0,0 1 0,-42 9 0,38-5 0,-41 2 0,59-7 0,0 1 0,-1 0 0,1 0 0,-10 5 0,10-3 0,0-1 0,0-1 0,1 0 0,-20 2 0,-614-4 0,282-1 0,348-1 0,-1 0 0,1 0 0,-1-2 0,1 0 0,0 0 0,0-1 0,0-1 0,1 0 0,0-1 0,0-1 0,-20-15 0,26 17 0,1-1 0,0 1 0,0-1 0,1 0 0,0 0 0,0-1 0,1 1 0,0-1 0,1 0 0,-1-1 0,1 1 0,-2-13 0,0 0 0,2 0 0,0 0 0,2-42 0,5-5 0,19-93 0,-18 130 0,-1 15 0,0 0 0,2 0 0,12-28 0,-10 28 0,-1-1 0,-1-1 0,4-18 0,2-23 0,-3 0 0,3-113 0,-12 93 0,0-10 0,-11-89 0,8 156 0,3 13 0,-1 0 0,-1 0 0,1 0 0,-1 1 0,-1-1 0,0 1 0,0-1 0,0 1 0,-5-8 0,-15-25 0,15 26 0,0 1 0,0 0 0,-1 0 0,-1 0 0,0 1 0,-1 1 0,0 0 0,-1 0 0,-14-9 0,-223-138 0,213 136 0,25 16 0,-1 0 0,1 0 0,0-1 0,-18-19 0,19 16 0,-2 0 0,1 1 0,-2 1 0,1-1 0,-1 2 0,-26-14 0,-88-27 0,98 39 0,15 4 0,0 0 0,0-2 0,1 1 0,-14-11 0,17 10 0,-1 1 0,0 0 0,-1 0 0,0 2 0,0-1 0,-19-5 0,-33-2 0,-111-8 0,144 18 0,27 1 0,0 1 0,-1 1 0,1-1 0,0 1 0,-1 0 0,1 0 0,0 0 0,-1 0 0,1 1 0,0 0 0,-1 0 0,1 0 0,0 0 0,0 1 0,0-1 0,0 1 0,-6 4 0,-11 8 0,0-1 0,-1 0 0,0-2 0,-1-1 0,0-1 0,-1 0 0,-26 4 0,38-9 0,0 0 0,1 1 0,-14 6 0,15-5 0,0-1 0,-1-1 0,0 0 0,-12 3 0,-9-2 0,19-3 0,0 0 0,0 1 0,0 0 0,0 1 0,-19 10 0,21-9 0,1-1 0,-1 0 0,0 0 0,0-1 0,-1-1 0,-19 3 0,-2-3 0,-34-3 0,37 0 0,-53 4 0,23 10 0,47-9 0,0 0 0,-1-1 0,0-1 0,-14 0 0,-54-2-1365,69-1-5461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0T08:35:24.1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1044 1 24494,'-1044'3584'0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0T08:35:28.7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58 24575,'0'-4'0,"0"-4"0,0-5 0,0-4 0,0 1-8191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0T08:33:34.1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1 182 24575,'7'-1'0,"0"1"0,0-1 0,1 0 0,-1-1 0,0 1 0,-1-1 0,1-1 0,0 1 0,9-6 0,1-2 0,32-26 0,-25 18 0,-17 12 0,1 0 0,0 1 0,1 0 0,-1 0 0,1 0 0,0 1 0,0 1 0,0-1 0,1 1 0,-1 1 0,1 0 0,-1 0 0,1 1 0,0 0 0,13 1 0,0-1 0,0-1 0,0-1 0,23-6 0,24-3 0,91-1 0,176 10 0,-181 4 0,-141 2 0,-1-1 0,0 2 0,0-1 0,0 2 0,0 0 0,-1 1 0,17 9 0,-15-8 0,0-1 0,1-1 0,17 4 0,5 1 0,28 13 0,-38-13 0,1-1 0,-1-1 0,2-1 0,37 4 0,-21-6 0,71 18 0,-71-13 0,61 7 0,7-3 0,-66-7 0,80 3 0,-101-10 0,1 1 0,53 10 0,79 23 0,-139-30 0,1-2 0,0 0 0,41-4 0,-45 1 0,1 0 0,-1 2 0,1-1 0,-1 2 0,0 1 0,24 6 0,24 4-1365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0T08:33:56.9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24415,'5292'1002'0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0T08:33:59.9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135 1 24575,'1'17'0,"-1"0"0,-1 0 0,0 0 0,-2-1 0,0 1 0,-7 21 0,3-12 0,-9 50 0,13-54 0,-2 0 0,0 0 0,-11 28 0,-11-6 0,22-36 0,0-1 0,0 1 0,0 0 0,-5 12 0,6-8-1365,0-4-5461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0T08:34:02.9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1849 24276,'212'-1849'0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0T08:34:05.4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24575,'3'0'0,"0"1"0,0-1 0,-1 1 0,1 0 0,0 0 0,0 0 0,-1 0 0,1 0 0,-1 1 0,1-1 0,-1 1 0,0 0 0,1 0 0,-1 0 0,3 3 0,28 36 0,-28-34 0,10 14 0,136 171 0,-32-50 0,-84-102 0,2-1 0,2-1 0,80 59 0,-74-64 0,-27-19 0,1 0 0,1-1 0,23 11 0,-38-22 0,-1-1 0,1 1 0,-1 1 0,1-1 0,-1 0 0,0 1 0,0 0 0,-1 0 0,1 0 0,0 1 0,-1-1 0,0 1 0,0 0 0,0 0 0,0 0 0,-1 0 0,1 0 0,-1 1 0,0-1 0,0 1 0,-1-1 0,0 1 0,1 0 0,-1 0 0,-1 0 0,1 5 0,2 25-1365,-1-21-5461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0T08:34:14.2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706 0 24421,'-706'1989'0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0T08:34:36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2923 1 24575,'-719'0'0,"702"1"0,0 1 0,0 1 0,0 1 0,-33 11 0,-3 0 0,16-1 0,31-11 0,1 0 0,-1-1 0,0 0 0,0 0 0,0 0 0,-13 1 0,-117 8 0,93-6 0,-75 21 0,97-19 0,-1 1 0,1 0 0,1 2 0,0 1 0,-23 15 0,-81 62 0,111-76 0,-1 0 0,2 2 0,0-1 0,1 1 0,0 1 0,-11 20 0,-20 26 0,25-40 0,10-10 0,-1 0 0,-1-1 0,0 0 0,0 0 0,0-1 0,-2 0 0,1-1 0,-23 14 0,5-7 0,1 2 0,1 0 0,-24 22 0,-14 8 0,7-5 0,42-28 0,-1-2 0,-1 0 0,0-1 0,-1-1 0,0 0 0,-21 7 0,20-11 0,4-1 0,0 0 0,0-1 0,0 0 0,-1-1 0,1-1 0,-17 0 0,-46-2 0,-92-2 0,160 1 0,0 0 0,1-1 0,-1 0 0,1 0 0,-1-1 0,1-1 0,0 1 0,0-2 0,-11-6 0,-5-6 0,-39-34 0,-17-11 0,35 28-1365,34 23-5461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0T08:34:42.7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388 1 24575,'-12'1'0,"1"1"0,0 1 0,0 0 0,0 0 0,1 1 0,-1 0 0,1 1 0,-12 7 0,-21 9 0,29-15 0,1 1 0,0 0 0,0 1 0,0 1 0,1 0 0,0 0 0,1 1 0,0 1 0,-11 14 0,8-7 0,0 2 0,1-1 0,1 2 0,1 0 0,-10 26 0,17-31 0,0 1 0,1-1 0,0 1 0,2 0 0,0 0 0,1 0 0,3 28 0,-1 14 0,-1-43 0,1 1 0,1-1 0,0 0 0,1 0 0,0 0 0,1 0 0,1-1 0,1 1 0,13 21 0,53 90 0,-53-85 0,-15-29 0,1-1 0,0 1 0,15 20 0,-13-21 0,0 1 0,-1 0 0,10 24 0,2 4 0,-8-16 0,16 48 0,-6-13 0,6 5 0,-9-24 0,-2 1 0,13 54 0,-8-28 0,-15-51 0,0 0 0,-1 1 0,2 21 0,-5-31 0,0-1 0,0 0 0,0 1 0,1-1 0,7 13 0,-7-13 0,1-1 0,-2 0 0,1 1 0,-1 0 0,0 0 0,0-1 0,0 1 0,0 10 0,-2 5 0,0-11 0,0-1 0,0 0 0,1 0 0,0 1 0,1-1 0,1 0 0,-1 0 0,1 0 0,5 10 0,-3-9 0,-1-1 0,0 0 0,-1 1 0,-1 0 0,1 0 0,-2 0 0,1 12 0,-3 81 0,-1-41 0,2-2 0,3 1 0,12 74 0,15 13 0,-27-137-91,-1 0 0,0 0 0,0 0 0,-2 1 0,1-1 0,-2 0 0,1 0 0,-2 0 0,0 0 0,0 0 0,-1 0 0,0 0 0,-1 0 0,-7 13 0,5-12-6735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B3ECF-122D-BAC7-F600-C8A60904B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2735D61-A032-1113-8D0D-D7799CB1C7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58CCC5-A90C-93BE-F3D6-930BA986C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A224-CB22-4225-B87B-7BD53D06B12E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C39D24-AA08-704D-9333-413373762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1157AD-77E6-79FD-AF9C-D479C122E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6931-AD6B-4FF2-94B4-03F12CFE98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9417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CB2E5D-8215-2448-F5E8-7F63FF3F6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0DF1F7C-23D1-86F2-5BC8-CD72FD5FE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D247FA-438A-DD78-1E3D-A81B96C54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A224-CB22-4225-B87B-7BD53D06B12E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DA58FE-1F37-0111-751B-EA9BE2500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458429-7781-6C0A-DD25-451C5F92E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6931-AD6B-4FF2-94B4-03F12CFE98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305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7787AA5-2796-EC3F-AF45-CC4D255764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2C88629-FC78-E8D1-DBBB-9A8B354FB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19A679-02FF-FD38-0E69-7E1F5938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A224-CB22-4225-B87B-7BD53D06B12E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1B981C8-5CB4-0570-FC7E-A6740283F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079458-7A28-DF59-CAB4-F436F7456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6931-AD6B-4FF2-94B4-03F12CFE98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0345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3BC23C-EB0D-8692-4EA4-1F19A148F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1ED052-9EA7-F380-6968-185CFFCF8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FC80F8-F180-B509-3DD2-0CAD56BED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A224-CB22-4225-B87B-7BD53D06B12E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E2B2CC-EA43-BFBE-FA4D-FA4899ACB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63878A-A2AF-E6F3-A48B-E96D614F9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6931-AD6B-4FF2-94B4-03F12CFE98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736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247888-89E5-00C8-7882-2371D1467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A60FCE-B334-2559-96EF-C9FCFB7F91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E22AF54-E7B3-211D-DBF8-151FEC585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A224-CB22-4225-B87B-7BD53D06B12E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C09BB5-3DF0-0908-BF94-8005C9D1B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BBE309-4DB2-3987-77D8-882535AE2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6931-AD6B-4FF2-94B4-03F12CFE98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992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01C499-562C-44C6-FAB6-69EF26390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2B604E-137A-349A-89EE-726053B684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DD86695-E985-3FB2-0477-6E4D2C234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6D46F7-20E1-14BC-0A12-4EC4FB60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A224-CB22-4225-B87B-7BD53D06B12E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FDB6DC-86B1-9D66-084F-CAE2B2583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03BEAD-475B-C8FA-7986-BA7784CEB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6931-AD6B-4FF2-94B4-03F12CFE98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564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9302DB-DFFA-762F-A910-EBECCE4EB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C0B6AB-11D8-A4FA-E689-95115A743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8B97943-43E6-03E9-D44A-2437A4C624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E0237F9-56DE-12C2-2467-A57F826510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8D35D4D-FDE9-50A9-C4C6-003BD3F044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2EA0863-6F0C-1501-C164-BEFD5C38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A224-CB22-4225-B87B-7BD53D06B12E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821EDDA-5319-B742-AA23-923F5DD70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182A9A4-EC92-F2AB-433C-FC6BDEC21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6931-AD6B-4FF2-94B4-03F12CFE98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7708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487296-9799-6B7F-1A76-057A7FFD7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92C0984-0121-D03A-E40D-A0AF92A4E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A224-CB22-4225-B87B-7BD53D06B12E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457D2BE-57FF-2A50-B486-85A82F6E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5427621-B0DF-4980-AFC0-E595A8BA8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6931-AD6B-4FF2-94B4-03F12CFE98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123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B04C010-F5F0-48A5-60DE-8E1E3BC4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A224-CB22-4225-B87B-7BD53D06B12E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DAE6D48-0BB0-258D-A646-C7FCF60C8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04C988B-5C4E-1494-DE25-44AEDEA96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6931-AD6B-4FF2-94B4-03F12CFE98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53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976332-1EB4-CA4C-5F50-2EC2A040E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E01553-5BDF-A51B-4C01-01E5CEE13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0C7687-BDD9-30AA-34A1-693F6F7D1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D5D5DD-A677-DC67-DF09-60991635D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A224-CB22-4225-B87B-7BD53D06B12E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124DD70-67C2-98EF-FCD7-B38100A9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F9F8DDF-D38B-D147-3092-519BEB475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6931-AD6B-4FF2-94B4-03F12CFE98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28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683315-6847-CDF0-A036-B730F9307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91C10DE-E8F8-ADFA-2BE9-92F05C63A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8B86F6F-468B-D9D8-EEBB-53A2DAD524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570360D-94E1-7F97-84C7-AB8056EF5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0A224-CB22-4225-B87B-7BD53D06B12E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D126E9-7994-83C2-9AD0-79675CDC6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A66985-3E47-A54C-BA7B-6E8957212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6931-AD6B-4FF2-94B4-03F12CFE98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0732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60ABD5B-25AE-5FF6-4F0C-990D08A33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419483-38DD-4D61-4CFE-D9B266746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AAC961-297C-6795-D290-9AAD7418CE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10A224-CB22-4225-B87B-7BD53D06B12E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900A45-338F-B6BF-AE43-067949F1D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B0784F-61EF-67C0-C940-5E0A64089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076931-AD6B-4FF2-94B4-03F12CFE984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59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3" Type="http://schemas.openxmlformats.org/officeDocument/2006/relationships/image" Target="../media/image3.png"/><Relationship Id="rId7" Type="http://schemas.openxmlformats.org/officeDocument/2006/relationships/image" Target="../media/image64.png"/><Relationship Id="rId12" Type="http://schemas.openxmlformats.org/officeDocument/2006/relationships/image" Target="../media/image69.svg"/><Relationship Id="rId2" Type="http://schemas.openxmlformats.org/officeDocument/2006/relationships/image" Target="../media/image2.png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svg"/><Relationship Id="rId4" Type="http://schemas.openxmlformats.org/officeDocument/2006/relationships/image" Target="../media/image61.jpg"/><Relationship Id="rId9" Type="http://schemas.openxmlformats.org/officeDocument/2006/relationships/image" Target="../media/image66.png"/><Relationship Id="rId14" Type="http://schemas.openxmlformats.org/officeDocument/2006/relationships/image" Target="../media/image71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image" Target="../media/image3.pn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2" Type="http://schemas.openxmlformats.org/officeDocument/2006/relationships/image" Target="../media/image2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svg"/><Relationship Id="rId15" Type="http://schemas.openxmlformats.org/officeDocument/2006/relationships/image" Target="../media/image73.sv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18" Type="http://schemas.openxmlformats.org/officeDocument/2006/relationships/image" Target="../media/image90.png"/><Relationship Id="rId3" Type="http://schemas.openxmlformats.org/officeDocument/2006/relationships/image" Target="../media/image3.pn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17" Type="http://schemas.openxmlformats.org/officeDocument/2006/relationships/image" Target="../media/image89.svg"/><Relationship Id="rId2" Type="http://schemas.openxmlformats.org/officeDocument/2006/relationships/image" Target="../media/image2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5" Type="http://schemas.openxmlformats.org/officeDocument/2006/relationships/image" Target="../media/image87.svg"/><Relationship Id="rId10" Type="http://schemas.openxmlformats.org/officeDocument/2006/relationships/image" Target="../media/image82.png"/><Relationship Id="rId19" Type="http://schemas.openxmlformats.org/officeDocument/2006/relationships/image" Target="../media/image91.sv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6.xml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9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customXml" Target="../ink/ink5.xml"/><Relationship Id="rId24" Type="http://schemas.openxmlformats.org/officeDocument/2006/relationships/image" Target="../media/image15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10" Type="http://schemas.openxmlformats.org/officeDocument/2006/relationships/image" Target="../media/image8.png"/><Relationship Id="rId19" Type="http://schemas.openxmlformats.org/officeDocument/2006/relationships/customXml" Target="../ink/ink9.xml"/><Relationship Id="rId4" Type="http://schemas.openxmlformats.org/officeDocument/2006/relationships/image" Target="../media/image5.png"/><Relationship Id="rId9" Type="http://schemas.openxmlformats.org/officeDocument/2006/relationships/customXml" Target="../ink/ink4.xml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svg"/><Relationship Id="rId3" Type="http://schemas.openxmlformats.org/officeDocument/2006/relationships/image" Target="../media/image3.png"/><Relationship Id="rId7" Type="http://schemas.openxmlformats.org/officeDocument/2006/relationships/image" Target="../media/image81.svg"/><Relationship Id="rId12" Type="http://schemas.openxmlformats.org/officeDocument/2006/relationships/image" Target="../media/image86.png"/><Relationship Id="rId17" Type="http://schemas.openxmlformats.org/officeDocument/2006/relationships/image" Target="../media/image91.svg"/><Relationship Id="rId2" Type="http://schemas.openxmlformats.org/officeDocument/2006/relationships/image" Target="../media/image2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5" Type="http://schemas.openxmlformats.org/officeDocument/2006/relationships/image" Target="../media/image79.svg"/><Relationship Id="rId15" Type="http://schemas.openxmlformats.org/officeDocument/2006/relationships/image" Target="../media/image89.sv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svg"/><Relationship Id="rId1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svg"/><Relationship Id="rId3" Type="http://schemas.openxmlformats.org/officeDocument/2006/relationships/image" Target="../media/image3.png"/><Relationship Id="rId7" Type="http://schemas.openxmlformats.org/officeDocument/2006/relationships/image" Target="../media/image81.svg"/><Relationship Id="rId12" Type="http://schemas.openxmlformats.org/officeDocument/2006/relationships/image" Target="../media/image86.png"/><Relationship Id="rId17" Type="http://schemas.openxmlformats.org/officeDocument/2006/relationships/image" Target="../media/image91.svg"/><Relationship Id="rId2" Type="http://schemas.openxmlformats.org/officeDocument/2006/relationships/image" Target="../media/image2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5" Type="http://schemas.openxmlformats.org/officeDocument/2006/relationships/image" Target="../media/image79.svg"/><Relationship Id="rId15" Type="http://schemas.openxmlformats.org/officeDocument/2006/relationships/image" Target="../media/image89.sv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svg"/><Relationship Id="rId1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5562FCEC-036B-EF69-F2BE-839328D11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2149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18BC01F-4D20-047F-DFCB-C8ACB32C8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fr-FR" sz="4800" dirty="0">
                <a:solidFill>
                  <a:schemeClr val="bg1"/>
                </a:solidFill>
              </a:rPr>
              <a:t>Lire une carte routière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01941E7-AFC5-57FA-444C-6B058D415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fr-FR" sz="2000" dirty="0">
                <a:solidFill>
                  <a:schemeClr val="bg1"/>
                </a:solidFill>
              </a:rPr>
              <a:t>Sarian formations 35</a:t>
            </a:r>
          </a:p>
          <a:p>
            <a:pPr algn="l"/>
            <a:r>
              <a:rPr lang="fr-FR" sz="2000" dirty="0">
                <a:solidFill>
                  <a:schemeClr val="bg1"/>
                </a:solidFill>
              </a:rPr>
              <a:t>Gaël Jeusset 30 janvier 2025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 6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B1257F7A-E6F2-4096-4CF1-ACEA09E52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pic>
        <p:nvPicPr>
          <p:cNvPr id="9" name="Image 8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9D1BD818-B67C-83A3-C1C4-A7511E43E0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484" y="222130"/>
            <a:ext cx="66865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15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01987A-00BE-99BC-5EEA-CC5B90C0F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5C6C77D-75D3-AFC3-E39B-90AAE7C161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63A42F9-7502-5DBC-74FE-9D6C22014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209" y="3852682"/>
            <a:ext cx="2727672" cy="11624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dirty="0" err="1">
                <a:solidFill>
                  <a:schemeClr val="tx2"/>
                </a:solidFill>
              </a:rPr>
              <a:t>Échangeur</a:t>
            </a:r>
            <a:r>
              <a:rPr lang="en-US" sz="4000" b="1" dirty="0">
                <a:solidFill>
                  <a:schemeClr val="tx2"/>
                </a:solidFill>
              </a:rPr>
              <a:t> </a:t>
            </a:r>
            <a:r>
              <a:rPr lang="en-US" sz="4000" b="1" dirty="0" err="1">
                <a:solidFill>
                  <a:schemeClr val="tx2"/>
                </a:solidFill>
              </a:rPr>
              <a:t>Partiel</a:t>
            </a:r>
            <a:endParaRPr lang="en-US" sz="40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04A8071-BD89-3516-A8CA-DF9B90F3F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r="4138"/>
          <a:stretch/>
        </p:blipFill>
        <p:spPr>
          <a:xfrm>
            <a:off x="-13088" y="935181"/>
            <a:ext cx="5004928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1104179-8032-1CE7-BE2B-E4A4EBB5A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E5D981-EFCE-1470-8711-E55D4EB5B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2611A9-5664-0286-7DBE-2A6F3A85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16">
              <a:extLst>
                <a:ext uri="{FF2B5EF4-FFF2-40B4-BE49-F238E27FC236}">
                  <a16:creationId xmlns:a16="http://schemas.microsoft.com/office/drawing/2014/main" id="{7C0D3673-7B37-7286-0506-9F7C9ED8AC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2" name="Freeform: Shape 17">
              <a:extLst>
                <a:ext uri="{FF2B5EF4-FFF2-40B4-BE49-F238E27FC236}">
                  <a16:creationId xmlns:a16="http://schemas.microsoft.com/office/drawing/2014/main" id="{C6E12E2F-122A-9B8D-28B3-2BF16D9EE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ADB9F3C7-5252-77C9-1F48-08681B35F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" b="1714"/>
          <a:stretch/>
        </p:blipFill>
        <p:spPr>
          <a:xfrm>
            <a:off x="5970866" y="4"/>
            <a:ext cx="4985039" cy="3574989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3" name="Group 19">
            <a:extLst>
              <a:ext uri="{FF2B5EF4-FFF2-40B4-BE49-F238E27FC236}">
                <a16:creationId xmlns:a16="http://schemas.microsoft.com/office/drawing/2014/main" id="{5CBCE480-89F0-154D-4591-9E2B08B51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39B573CF-2CFC-9D8F-11B7-0B6BAC7F9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84158005-77F7-EFCA-9EEE-0CCE8165E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0CEE186-98C2-DAEE-4619-74C6FB0384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4" name="Freeform: Shape 23">
              <a:extLst>
                <a:ext uri="{FF2B5EF4-FFF2-40B4-BE49-F238E27FC236}">
                  <a16:creationId xmlns:a16="http://schemas.microsoft.com/office/drawing/2014/main" id="{E1C02E97-0EBF-12B4-D3BF-5AE508C3A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8" name="Image 7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6385F9CC-DEC3-342D-C629-0E605FAECF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D56841F-498C-89FC-14A5-F123456DA343}"/>
              </a:ext>
            </a:extLst>
          </p:cNvPr>
          <p:cNvCxnSpPr>
            <a:cxnSpLocks/>
          </p:cNvCxnSpPr>
          <p:nvPr/>
        </p:nvCxnSpPr>
        <p:spPr>
          <a:xfrm flipH="1">
            <a:off x="3368233" y="4682359"/>
            <a:ext cx="2922208" cy="0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00CB7D0-0D24-FB02-EACD-1F4323694BF7}"/>
              </a:ext>
            </a:extLst>
          </p:cNvPr>
          <p:cNvCxnSpPr>
            <a:cxnSpLocks/>
          </p:cNvCxnSpPr>
          <p:nvPr/>
        </p:nvCxnSpPr>
        <p:spPr>
          <a:xfrm flipV="1">
            <a:off x="6290441" y="1734207"/>
            <a:ext cx="1213945" cy="2948152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E2105BF7-2476-1D30-B2EB-5D7E59190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2874" y="4985439"/>
            <a:ext cx="1335418" cy="806238"/>
          </a:xfrm>
          <a:prstGeom prst="rect">
            <a:avLst/>
          </a:prstGeom>
        </p:spPr>
      </p:pic>
      <p:pic>
        <p:nvPicPr>
          <p:cNvPr id="3" name="Image 2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652171E4-20D6-F4E5-84AB-0ACBF20B5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91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763ACC-2E4E-6AA7-A7FD-30DF44720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BCEE3A8-88A7-8119-35C5-F22543C0B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1F301F6-87A6-4900-2AC4-79F0320C0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209" y="3852682"/>
            <a:ext cx="2727672" cy="11624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Double Chaussée</a:t>
            </a:r>
            <a:endParaRPr lang="en-US" sz="40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A18D4BF-C993-2C87-BA3D-CC38D4B58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" r="7254"/>
          <a:stretch/>
        </p:blipFill>
        <p:spPr>
          <a:xfrm>
            <a:off x="300" y="1130513"/>
            <a:ext cx="5004928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B9682E1-6815-AA1E-84DD-187EF7565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7C957F8-B3F1-06A4-BDF2-43F41B4D9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AEC859D-1820-A16A-03EE-B9442F6A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16">
              <a:extLst>
                <a:ext uri="{FF2B5EF4-FFF2-40B4-BE49-F238E27FC236}">
                  <a16:creationId xmlns:a16="http://schemas.microsoft.com/office/drawing/2014/main" id="{CD72C626-C460-4680-86D7-33B1DF35E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2" name="Freeform: Shape 17">
              <a:extLst>
                <a:ext uri="{FF2B5EF4-FFF2-40B4-BE49-F238E27FC236}">
                  <a16:creationId xmlns:a16="http://schemas.microsoft.com/office/drawing/2014/main" id="{A5C382B7-AC5A-316A-B0FB-9996B23685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EE963688-8EC9-359D-F52F-C329C7AE6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35" b="32735"/>
          <a:stretch/>
        </p:blipFill>
        <p:spPr>
          <a:xfrm>
            <a:off x="5970866" y="4"/>
            <a:ext cx="4985039" cy="3574989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3" name="Group 19">
            <a:extLst>
              <a:ext uri="{FF2B5EF4-FFF2-40B4-BE49-F238E27FC236}">
                <a16:creationId xmlns:a16="http://schemas.microsoft.com/office/drawing/2014/main" id="{672A2082-3FEC-A4F4-6647-25AFA36C2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77DBB76C-0D34-B7D5-EE6A-5E65ABD93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4FCF63A5-C8A2-81D5-D8F2-82C433FF73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3729F9E-CD37-6754-19C7-7E1D19DB7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4" name="Freeform: Shape 23">
              <a:extLst>
                <a:ext uri="{FF2B5EF4-FFF2-40B4-BE49-F238E27FC236}">
                  <a16:creationId xmlns:a16="http://schemas.microsoft.com/office/drawing/2014/main" id="{A84937AC-8052-EDE0-7C81-4ADF57F4E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8" name="Image 7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C1781370-1B79-3789-9EB5-4D25915DE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1E82DC1-771D-B515-CE0E-3CB5081696A6}"/>
              </a:ext>
            </a:extLst>
          </p:cNvPr>
          <p:cNvCxnSpPr>
            <a:cxnSpLocks/>
          </p:cNvCxnSpPr>
          <p:nvPr/>
        </p:nvCxnSpPr>
        <p:spPr>
          <a:xfrm flipH="1" flipV="1">
            <a:off x="3044142" y="3919115"/>
            <a:ext cx="3246299" cy="763244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EEAE57B-1DEB-7E5D-5B8B-B49BED7F8079}"/>
              </a:ext>
            </a:extLst>
          </p:cNvPr>
          <p:cNvCxnSpPr>
            <a:cxnSpLocks/>
          </p:cNvCxnSpPr>
          <p:nvPr/>
        </p:nvCxnSpPr>
        <p:spPr>
          <a:xfrm flipV="1">
            <a:off x="6290441" y="2361235"/>
            <a:ext cx="1869711" cy="2321124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A08452BA-43F9-6422-BEE2-DFDB94498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2874" y="4986103"/>
            <a:ext cx="1335418" cy="804909"/>
          </a:xfrm>
          <a:prstGeom prst="rect">
            <a:avLst/>
          </a:prstGeom>
        </p:spPr>
      </p:pic>
      <p:pic>
        <p:nvPicPr>
          <p:cNvPr id="13" name="Image 12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3C7CCB05-11DD-534A-A305-1802997704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45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A4B20D-A6E8-F237-0CF1-8DA5BB2D3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6A9BEAD-CAE8-9218-7F69-4192805476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9332F6E-0011-C216-3367-E4145201C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208" y="3852682"/>
            <a:ext cx="3549259" cy="11624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“Petite Route”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57984F5-F3F0-0867-E578-7FA517944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" r="7254"/>
          <a:stretch/>
        </p:blipFill>
        <p:spPr>
          <a:xfrm>
            <a:off x="300" y="1130513"/>
            <a:ext cx="5004928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3752017-C98E-FA65-6AA4-DFC347E2A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5E39838-EEF4-5AEC-B6D1-6BA2BF62D9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200285A-6C01-030D-B5C7-BE82CFFD34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16">
              <a:extLst>
                <a:ext uri="{FF2B5EF4-FFF2-40B4-BE49-F238E27FC236}">
                  <a16:creationId xmlns:a16="http://schemas.microsoft.com/office/drawing/2014/main" id="{28C94CC3-1916-CFCA-4270-581E949FE7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2" name="Freeform: Shape 17">
              <a:extLst>
                <a:ext uri="{FF2B5EF4-FFF2-40B4-BE49-F238E27FC236}">
                  <a16:creationId xmlns:a16="http://schemas.microsoft.com/office/drawing/2014/main" id="{2602D9E0-CB5E-BF8C-A522-9867E7D1E7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11924983-9C47-5D35-01A9-10CE9799C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8" r="27478"/>
          <a:stretch/>
        </p:blipFill>
        <p:spPr>
          <a:xfrm>
            <a:off x="5970866" y="4"/>
            <a:ext cx="4985039" cy="3574989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3" name="Group 19">
            <a:extLst>
              <a:ext uri="{FF2B5EF4-FFF2-40B4-BE49-F238E27FC236}">
                <a16:creationId xmlns:a16="http://schemas.microsoft.com/office/drawing/2014/main" id="{BE24D757-D448-CF1B-7470-AD82D9E4E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FB1F3678-13DB-9C7D-0AC0-EDB287F2CB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8D5F1674-EC73-52BA-C61C-4A3B7C2957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358F3E8-CEE5-0B89-130E-FA55F54F2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4" name="Freeform: Shape 23">
              <a:extLst>
                <a:ext uri="{FF2B5EF4-FFF2-40B4-BE49-F238E27FC236}">
                  <a16:creationId xmlns:a16="http://schemas.microsoft.com/office/drawing/2014/main" id="{D04CAAB3-5F2A-34F5-6540-5C516DB477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8" name="Image 7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826F2EDC-3DC6-0847-223C-7DC380D51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A851730-15DF-EED1-827E-EE8F86115A19}"/>
              </a:ext>
            </a:extLst>
          </p:cNvPr>
          <p:cNvCxnSpPr>
            <a:cxnSpLocks/>
          </p:cNvCxnSpPr>
          <p:nvPr/>
        </p:nvCxnSpPr>
        <p:spPr>
          <a:xfrm flipH="1" flipV="1">
            <a:off x="3599727" y="4479403"/>
            <a:ext cx="2690714" cy="202956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82A9AB35-1CF9-2254-420E-541F0C2830DA}"/>
              </a:ext>
            </a:extLst>
          </p:cNvPr>
          <p:cNvCxnSpPr>
            <a:cxnSpLocks/>
          </p:cNvCxnSpPr>
          <p:nvPr/>
        </p:nvCxnSpPr>
        <p:spPr>
          <a:xfrm flipV="1">
            <a:off x="6290441" y="2361235"/>
            <a:ext cx="1869711" cy="2321124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9A8BF1AF-B734-F377-A39E-289A14A380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7958" y="4986103"/>
            <a:ext cx="1185250" cy="804909"/>
          </a:xfrm>
          <a:prstGeom prst="rect">
            <a:avLst/>
          </a:prstGeom>
        </p:spPr>
      </p:pic>
      <p:pic>
        <p:nvPicPr>
          <p:cNvPr id="13" name="Image 12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7C96F21B-8778-E193-CCA6-72226240CC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989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9002FB-16E3-0A0A-AA74-03C4FEE6F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E6B869D4-1EEF-4B5F-AD70-79AACBAEE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2D688F7A-FD7D-F49A-0B9C-E4CCAE38E0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" b="3913"/>
          <a:stretch/>
        </p:blipFill>
        <p:spPr>
          <a:xfrm>
            <a:off x="-2" y="10"/>
            <a:ext cx="7995504" cy="6857990"/>
          </a:xfrm>
          <a:prstGeom prst="rect">
            <a:avLst/>
          </a:prstGeom>
        </p:spPr>
      </p:pic>
      <p:pic>
        <p:nvPicPr>
          <p:cNvPr id="4" name="Image 3" descr="Une image contenant plein air, herbe, route, scène&#10;&#10;Description générée automatiquement">
            <a:extLst>
              <a:ext uri="{FF2B5EF4-FFF2-40B4-BE49-F238E27FC236}">
                <a16:creationId xmlns:a16="http://schemas.microsoft.com/office/drawing/2014/main" id="{59E3E427-5BB3-09F8-2F66-78515542E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143"/>
          <a:stretch/>
        </p:blipFill>
        <p:spPr>
          <a:xfrm>
            <a:off x="8188032" y="10"/>
            <a:ext cx="4003968" cy="2228747"/>
          </a:xfrm>
          <a:prstGeom prst="rect">
            <a:avLst/>
          </a:prstGeom>
        </p:spPr>
      </p:pic>
      <p:pic>
        <p:nvPicPr>
          <p:cNvPr id="21" name="Image 20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57FF4B3A-72CD-9938-8B05-3FC77CAD4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2" r="26079" b="-1"/>
          <a:stretch/>
        </p:blipFill>
        <p:spPr>
          <a:xfrm>
            <a:off x="8188029" y="2400472"/>
            <a:ext cx="4003969" cy="2057046"/>
          </a:xfrm>
          <a:prstGeom prst="rect">
            <a:avLst/>
          </a:prstGeom>
        </p:spPr>
      </p:pic>
      <p:pic>
        <p:nvPicPr>
          <p:cNvPr id="6" name="Image 5" descr="Une image contenant plein air, route, arbre, scène&#10;&#10;Description générée automatiquement">
            <a:extLst>
              <a:ext uri="{FF2B5EF4-FFF2-40B4-BE49-F238E27FC236}">
                <a16:creationId xmlns:a16="http://schemas.microsoft.com/office/drawing/2014/main" id="{0B8C2D92-83B2-7B28-D6CA-A28844BCC4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" r="4" b="4"/>
          <a:stretch/>
        </p:blipFill>
        <p:spPr>
          <a:xfrm>
            <a:off x="8188029" y="4629229"/>
            <a:ext cx="4003969" cy="2228771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09A3699-C666-C9F1-85DF-FC02A7CDD198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1273215" y="4178461"/>
            <a:ext cx="6914814" cy="15651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46E700A-E7E9-7726-CC0F-0BC6D43AF493}"/>
              </a:ext>
            </a:extLst>
          </p:cNvPr>
          <p:cNvCxnSpPr>
            <a:stCxn id="4" idx="1"/>
          </p:cNvCxnSpPr>
          <p:nvPr/>
        </p:nvCxnSpPr>
        <p:spPr>
          <a:xfrm flipH="1">
            <a:off x="6308203" y="1114384"/>
            <a:ext cx="1879829" cy="21959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036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4AE0DE-5D9E-B886-0F7D-002064D4D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B35483D-36C9-7C88-B688-0F853F683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E8C0433-E9B6-7B1E-244C-3E066E131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208" y="3852682"/>
            <a:ext cx="4203697" cy="11624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4000" b="1" dirty="0">
                <a:solidFill>
                  <a:schemeClr val="tx2"/>
                </a:solidFill>
              </a:rPr>
              <a:t>Hauteur de Pont</a:t>
            </a: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”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8554C2-B377-B26B-6F50-BB427F3AA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" b="4116"/>
          <a:stretch/>
        </p:blipFill>
        <p:spPr>
          <a:xfrm>
            <a:off x="300" y="1130513"/>
            <a:ext cx="5004928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E37EE56-3E23-91BD-648A-0BE66ED2C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105E17B-8330-9363-81DB-D909D58D8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D24EC9C-F10F-4689-4E6A-DF6D9FFFA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16">
              <a:extLst>
                <a:ext uri="{FF2B5EF4-FFF2-40B4-BE49-F238E27FC236}">
                  <a16:creationId xmlns:a16="http://schemas.microsoft.com/office/drawing/2014/main" id="{7CACC496-61DE-B217-6D1D-4049D1F2A1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2" name="Freeform: Shape 17">
              <a:extLst>
                <a:ext uri="{FF2B5EF4-FFF2-40B4-BE49-F238E27FC236}">
                  <a16:creationId xmlns:a16="http://schemas.microsoft.com/office/drawing/2014/main" id="{36716BB0-5366-6473-FC87-2452E7689A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FA2E8F24-EA03-37E7-BFA5-2EF1A0E2A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5" b="5465"/>
          <a:stretch/>
        </p:blipFill>
        <p:spPr>
          <a:xfrm>
            <a:off x="5970866" y="4"/>
            <a:ext cx="4985039" cy="3574989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3" name="Group 19">
            <a:extLst>
              <a:ext uri="{FF2B5EF4-FFF2-40B4-BE49-F238E27FC236}">
                <a16:creationId xmlns:a16="http://schemas.microsoft.com/office/drawing/2014/main" id="{6D78BD13-402A-9434-0C9A-96DDA48E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580E7F7C-6EEB-2692-652D-1552C07A8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C02A4919-08F7-6B7B-6906-6537FAF4EE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5ACB999-2200-3F93-EB13-C2D85CF2F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4" name="Freeform: Shape 23">
              <a:extLst>
                <a:ext uri="{FF2B5EF4-FFF2-40B4-BE49-F238E27FC236}">
                  <a16:creationId xmlns:a16="http://schemas.microsoft.com/office/drawing/2014/main" id="{78AF97D4-3E5D-BB10-5B16-BD8714AC4E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8" name="Image 7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480BEA13-1BFB-CA74-4C07-AE8EC51AB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9C9D271-97D3-B355-EB7D-211C40EB8DCE}"/>
              </a:ext>
            </a:extLst>
          </p:cNvPr>
          <p:cNvCxnSpPr>
            <a:cxnSpLocks/>
          </p:cNvCxnSpPr>
          <p:nvPr/>
        </p:nvCxnSpPr>
        <p:spPr>
          <a:xfrm flipH="1" flipV="1">
            <a:off x="3599727" y="4479403"/>
            <a:ext cx="2690714" cy="202956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680737C2-4E6B-71E1-3DA5-013336AF5B02}"/>
              </a:ext>
            </a:extLst>
          </p:cNvPr>
          <p:cNvCxnSpPr>
            <a:cxnSpLocks/>
          </p:cNvCxnSpPr>
          <p:nvPr/>
        </p:nvCxnSpPr>
        <p:spPr>
          <a:xfrm flipV="1">
            <a:off x="6290441" y="2361235"/>
            <a:ext cx="1869711" cy="2321124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Image 2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116A2A78-A0A3-D276-2B8F-07C13FF525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23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28A9DC-3D56-EE29-A319-EF82D4187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7C23F30-7113-6E9F-920D-EDBCE67E8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6FF93CE-CC35-5147-0B78-A07D8161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208" y="3852682"/>
            <a:ext cx="3549259" cy="11624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4000" b="1" dirty="0">
                <a:solidFill>
                  <a:schemeClr val="tx2"/>
                </a:solidFill>
              </a:rPr>
              <a:t>Cimetière</a:t>
            </a: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”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299599B-A5F4-82CE-3086-DF31150F9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b="25"/>
          <a:stretch/>
        </p:blipFill>
        <p:spPr>
          <a:xfrm>
            <a:off x="300" y="1130513"/>
            <a:ext cx="5004928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EECDB8F-7B01-79EA-5196-22A2E61EE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5F9A8E4-26AE-09BB-638D-1E97BD3251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EEC5464-86EE-13CC-A3FF-A09AC1C2A4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16">
              <a:extLst>
                <a:ext uri="{FF2B5EF4-FFF2-40B4-BE49-F238E27FC236}">
                  <a16:creationId xmlns:a16="http://schemas.microsoft.com/office/drawing/2014/main" id="{B844E1D8-4449-5077-7C6D-47D97AD1D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2" name="Freeform: Shape 17">
              <a:extLst>
                <a:ext uri="{FF2B5EF4-FFF2-40B4-BE49-F238E27FC236}">
                  <a16:creationId xmlns:a16="http://schemas.microsoft.com/office/drawing/2014/main" id="{D98C4AFE-8B70-3A80-D390-390699F6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E64F056F-27A9-9FA8-E828-8E50CA1D5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2" b="9842"/>
          <a:stretch/>
        </p:blipFill>
        <p:spPr>
          <a:xfrm>
            <a:off x="5970866" y="4"/>
            <a:ext cx="4985039" cy="3574989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3" name="Group 19">
            <a:extLst>
              <a:ext uri="{FF2B5EF4-FFF2-40B4-BE49-F238E27FC236}">
                <a16:creationId xmlns:a16="http://schemas.microsoft.com/office/drawing/2014/main" id="{39FF495C-67EF-62C3-D9AA-177FBC52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F3A6375E-B49C-E342-F4BC-9C58CEA71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641F03D5-E0AB-C806-3CA0-EC68BDA6FC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B7587AF-78B9-DC5E-53D1-069551657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4" name="Freeform: Shape 23">
              <a:extLst>
                <a:ext uri="{FF2B5EF4-FFF2-40B4-BE49-F238E27FC236}">
                  <a16:creationId xmlns:a16="http://schemas.microsoft.com/office/drawing/2014/main" id="{F1FE1138-5C70-0001-5750-8D5164E35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8" name="Image 7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9374C1EB-9F43-69B1-78C6-CABDCDCAF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319F03A-713A-4136-3803-079D39017D40}"/>
              </a:ext>
            </a:extLst>
          </p:cNvPr>
          <p:cNvCxnSpPr>
            <a:cxnSpLocks/>
          </p:cNvCxnSpPr>
          <p:nvPr/>
        </p:nvCxnSpPr>
        <p:spPr>
          <a:xfrm flipH="1" flipV="1">
            <a:off x="3599727" y="4479403"/>
            <a:ext cx="2690714" cy="202956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829534E-5746-BA69-BA45-7983AD82E89C}"/>
              </a:ext>
            </a:extLst>
          </p:cNvPr>
          <p:cNvCxnSpPr>
            <a:cxnSpLocks/>
          </p:cNvCxnSpPr>
          <p:nvPr/>
        </p:nvCxnSpPr>
        <p:spPr>
          <a:xfrm flipV="1">
            <a:off x="6290441" y="2361235"/>
            <a:ext cx="1869711" cy="2321124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F0323AC2-E723-B95A-2C02-79EE1FD76A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7958" y="5061673"/>
            <a:ext cx="1185250" cy="653768"/>
          </a:xfrm>
          <a:prstGeom prst="rect">
            <a:avLst/>
          </a:prstGeom>
        </p:spPr>
      </p:pic>
      <p:pic>
        <p:nvPicPr>
          <p:cNvPr id="3" name="Image 2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CD789BC9-A4F2-D72F-97EB-365EAC672C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61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4936B6-D199-CFFE-CA98-E254694A4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323660A-39AF-7E18-47F5-2019388DB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2F5ECC9-4E03-ED4E-8DBD-63A566B95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208" y="3852682"/>
            <a:ext cx="3549259" cy="11624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4000" b="1" dirty="0" err="1">
                <a:solidFill>
                  <a:schemeClr val="tx2"/>
                </a:solidFill>
              </a:rPr>
              <a:t>Calvaire</a:t>
            </a: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”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9014302-B080-6688-DB4B-124F99AD6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" r="8043"/>
          <a:stretch/>
        </p:blipFill>
        <p:spPr>
          <a:xfrm>
            <a:off x="300" y="1130513"/>
            <a:ext cx="5004928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4355DA7-4020-A96F-FC0C-931D45FB8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C4F3CDC-5099-ADDC-3632-C4BE97E14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564B36E-D574-D188-B8CD-19ED0EF524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16">
              <a:extLst>
                <a:ext uri="{FF2B5EF4-FFF2-40B4-BE49-F238E27FC236}">
                  <a16:creationId xmlns:a16="http://schemas.microsoft.com/office/drawing/2014/main" id="{1D214CBC-EDCC-116F-FB94-404B2F98F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2" name="Freeform: Shape 17">
              <a:extLst>
                <a:ext uri="{FF2B5EF4-FFF2-40B4-BE49-F238E27FC236}">
                  <a16:creationId xmlns:a16="http://schemas.microsoft.com/office/drawing/2014/main" id="{1C53B305-E76A-20DC-45E9-FC5555174C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B1FD64D6-3F94-0C17-14D7-A99485BC9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3" r="10503"/>
          <a:stretch/>
        </p:blipFill>
        <p:spPr>
          <a:xfrm>
            <a:off x="5970866" y="4"/>
            <a:ext cx="4985039" cy="3574989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3" name="Group 19">
            <a:extLst>
              <a:ext uri="{FF2B5EF4-FFF2-40B4-BE49-F238E27FC236}">
                <a16:creationId xmlns:a16="http://schemas.microsoft.com/office/drawing/2014/main" id="{730ABDE4-88B8-9A7C-F9FB-135872586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9D2239B5-A8F5-609E-5DF4-E5A72E877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BA23B4F5-A945-38D8-C323-7E0CA7A2C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0E03D5D-EC9B-A6B3-58F5-55ACCADE26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4" name="Freeform: Shape 23">
              <a:extLst>
                <a:ext uri="{FF2B5EF4-FFF2-40B4-BE49-F238E27FC236}">
                  <a16:creationId xmlns:a16="http://schemas.microsoft.com/office/drawing/2014/main" id="{A3A60E39-66A8-3131-0FFF-4D4EAB3DF5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8" name="Image 7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799B5D13-A5BB-2342-856A-E98EDC52C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E9F4966-6CB8-F05C-7B45-61AC3AB427A1}"/>
              </a:ext>
            </a:extLst>
          </p:cNvPr>
          <p:cNvCxnSpPr>
            <a:cxnSpLocks/>
          </p:cNvCxnSpPr>
          <p:nvPr/>
        </p:nvCxnSpPr>
        <p:spPr>
          <a:xfrm flipH="1">
            <a:off x="3078866" y="4682359"/>
            <a:ext cx="3211575" cy="379314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43D17E9-C4CD-8D39-7D4C-C54F0297668D}"/>
              </a:ext>
            </a:extLst>
          </p:cNvPr>
          <p:cNvCxnSpPr>
            <a:cxnSpLocks/>
          </p:cNvCxnSpPr>
          <p:nvPr/>
        </p:nvCxnSpPr>
        <p:spPr>
          <a:xfrm flipV="1">
            <a:off x="6290441" y="2361235"/>
            <a:ext cx="1869711" cy="2321124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C233FABF-C776-8C7E-0EEC-4320656EF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7958" y="5061673"/>
            <a:ext cx="1185250" cy="653768"/>
          </a:xfrm>
          <a:prstGeom prst="rect">
            <a:avLst/>
          </a:prstGeom>
        </p:spPr>
      </p:pic>
      <p:pic>
        <p:nvPicPr>
          <p:cNvPr id="18" name="Image 17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4E375564-0C4D-65E5-C3FF-AD1DE5746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30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303EAE-C41F-6B5C-D115-E3C7EAC85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79D6A13-DC37-FE4A-DF62-03DBF8B514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248B3E7-8C48-F6F6-A01B-8408FCD72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208" y="3852682"/>
            <a:ext cx="3549259" cy="11624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4000" b="1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Usine</a:t>
            </a: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”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491E4C0-0B2A-2322-8BCC-41E7A27B4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1" r="16111"/>
          <a:stretch/>
        </p:blipFill>
        <p:spPr>
          <a:xfrm>
            <a:off x="300" y="1130513"/>
            <a:ext cx="5004928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86D59B6-C714-949C-8341-07F90D86C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01F3672-F149-8204-13AC-285D30E4C7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17D363F-A051-478A-9765-73A5C5F23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16">
              <a:extLst>
                <a:ext uri="{FF2B5EF4-FFF2-40B4-BE49-F238E27FC236}">
                  <a16:creationId xmlns:a16="http://schemas.microsoft.com/office/drawing/2014/main" id="{669CA07D-9FC5-4FCC-A3AB-FB79419E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2" name="Freeform: Shape 17">
              <a:extLst>
                <a:ext uri="{FF2B5EF4-FFF2-40B4-BE49-F238E27FC236}">
                  <a16:creationId xmlns:a16="http://schemas.microsoft.com/office/drawing/2014/main" id="{CE669218-B13E-0936-8AD6-E43474990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2072E940-EEEE-C448-779C-F4134B886E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" b="1196"/>
          <a:stretch/>
        </p:blipFill>
        <p:spPr>
          <a:xfrm>
            <a:off x="5970866" y="4"/>
            <a:ext cx="4985039" cy="3574989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3" name="Group 19">
            <a:extLst>
              <a:ext uri="{FF2B5EF4-FFF2-40B4-BE49-F238E27FC236}">
                <a16:creationId xmlns:a16="http://schemas.microsoft.com/office/drawing/2014/main" id="{0599868A-BA2E-F999-DC54-3E52F5D05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85437587-D88A-2C55-F183-47D650E63D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420335C4-968F-41D8-26F5-1E086969C8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39DFFA9-4D59-F4C2-B93C-CC574A661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4" name="Freeform: Shape 23">
              <a:extLst>
                <a:ext uri="{FF2B5EF4-FFF2-40B4-BE49-F238E27FC236}">
                  <a16:creationId xmlns:a16="http://schemas.microsoft.com/office/drawing/2014/main" id="{2F7283AC-0163-48CD-F912-582E88339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8" name="Image 7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20F75194-FA4B-028D-E946-9695ADA34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1A80013-D681-6D60-43F3-69344C673478}"/>
              </a:ext>
            </a:extLst>
          </p:cNvPr>
          <p:cNvCxnSpPr>
            <a:cxnSpLocks/>
          </p:cNvCxnSpPr>
          <p:nvPr/>
        </p:nvCxnSpPr>
        <p:spPr>
          <a:xfrm flipH="1" flipV="1">
            <a:off x="608965" y="4456253"/>
            <a:ext cx="5681476" cy="226106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10CFDF34-612F-343B-3964-94903A3A2164}"/>
              </a:ext>
            </a:extLst>
          </p:cNvPr>
          <p:cNvCxnSpPr>
            <a:cxnSpLocks/>
          </p:cNvCxnSpPr>
          <p:nvPr/>
        </p:nvCxnSpPr>
        <p:spPr>
          <a:xfrm flipV="1">
            <a:off x="6290441" y="2361235"/>
            <a:ext cx="1869711" cy="2321124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82B5ECE8-3E63-4306-9641-7C7DDE4F64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7958" y="5103063"/>
            <a:ext cx="1185250" cy="570988"/>
          </a:xfrm>
          <a:prstGeom prst="rect">
            <a:avLst/>
          </a:prstGeom>
        </p:spPr>
      </p:pic>
      <p:pic>
        <p:nvPicPr>
          <p:cNvPr id="6" name="Image 5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19BC83FD-0AD8-C5A3-1328-7404012580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73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780B0A-A21C-6766-E0A0-AD9C71396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118BF83-4B42-E8D7-9F7F-21D6697B4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6B4409D-0D6C-8D0D-B398-0D89FEA46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208" y="3852682"/>
            <a:ext cx="3549259" cy="11624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4000" b="1" dirty="0">
                <a:solidFill>
                  <a:schemeClr val="tx2"/>
                </a:solidFill>
              </a:rPr>
              <a:t>Chateau </a:t>
            </a:r>
            <a:r>
              <a:rPr lang="en-US" sz="4000" b="1" dirty="0" err="1">
                <a:solidFill>
                  <a:schemeClr val="tx2"/>
                </a:solidFill>
              </a:rPr>
              <a:t>d’eau</a:t>
            </a:r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”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D0BDE77-D14F-787E-AB3D-F6386CFA4F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1" r="16111"/>
          <a:stretch/>
        </p:blipFill>
        <p:spPr>
          <a:xfrm>
            <a:off x="300" y="1130513"/>
            <a:ext cx="5004928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0EEB33D-0024-4561-6685-EC3D70926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F0EF518-A259-290E-F452-CD54CCA68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9EC4E7B-5437-BDC4-CFE6-948F8D731F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16">
              <a:extLst>
                <a:ext uri="{FF2B5EF4-FFF2-40B4-BE49-F238E27FC236}">
                  <a16:creationId xmlns:a16="http://schemas.microsoft.com/office/drawing/2014/main" id="{7D764A80-F6C3-E10D-3227-5F30092D6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2" name="Freeform: Shape 17">
              <a:extLst>
                <a:ext uri="{FF2B5EF4-FFF2-40B4-BE49-F238E27FC236}">
                  <a16:creationId xmlns:a16="http://schemas.microsoft.com/office/drawing/2014/main" id="{001CBC70-F3B2-9CBB-4739-C03AA18EB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01A92C89-E43C-F5CB-B7AC-FA796D763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3" b="6893"/>
          <a:stretch/>
        </p:blipFill>
        <p:spPr>
          <a:xfrm>
            <a:off x="5970866" y="4"/>
            <a:ext cx="4985039" cy="3574989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3" name="Group 19">
            <a:extLst>
              <a:ext uri="{FF2B5EF4-FFF2-40B4-BE49-F238E27FC236}">
                <a16:creationId xmlns:a16="http://schemas.microsoft.com/office/drawing/2014/main" id="{466A7DA1-2EB5-5579-96B0-4B417AF1B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207FA994-4DD7-F8CC-3536-E2AA4F085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9EFE2D46-7D63-B591-8CA9-0925A9F1D7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0E05359-16F4-32EB-B426-F1008590A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4" name="Freeform: Shape 23">
              <a:extLst>
                <a:ext uri="{FF2B5EF4-FFF2-40B4-BE49-F238E27FC236}">
                  <a16:creationId xmlns:a16="http://schemas.microsoft.com/office/drawing/2014/main" id="{733F44A5-AC67-6A96-43E3-12D584A01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8" name="Image 7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79DC2F1B-31A6-5859-2DB0-8A6D71966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BA61912-767D-5DCA-DAEF-D15BDA28F8AB}"/>
              </a:ext>
            </a:extLst>
          </p:cNvPr>
          <p:cNvCxnSpPr>
            <a:cxnSpLocks/>
          </p:cNvCxnSpPr>
          <p:nvPr/>
        </p:nvCxnSpPr>
        <p:spPr>
          <a:xfrm flipH="1">
            <a:off x="1342663" y="4682359"/>
            <a:ext cx="4947778" cy="332764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6380A12-862B-9EE9-8F42-5E8930B3DF69}"/>
              </a:ext>
            </a:extLst>
          </p:cNvPr>
          <p:cNvCxnSpPr>
            <a:cxnSpLocks/>
          </p:cNvCxnSpPr>
          <p:nvPr/>
        </p:nvCxnSpPr>
        <p:spPr>
          <a:xfrm flipV="1">
            <a:off x="6290441" y="2361235"/>
            <a:ext cx="1869711" cy="2321124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05DA7ECE-9284-22DE-C3DE-E4BD1A8973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9987" y="5103063"/>
            <a:ext cx="521192" cy="570988"/>
          </a:xfrm>
          <a:prstGeom prst="rect">
            <a:avLst/>
          </a:prstGeom>
        </p:spPr>
      </p:pic>
      <p:pic>
        <p:nvPicPr>
          <p:cNvPr id="13" name="Image 12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02D6C85A-A6E8-232D-C959-F779AA8FFE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94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D26A71-A5A8-D5A3-086E-1DDDBD36B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881FE1A9-BB1A-B39E-FEB0-DD5961DE9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r="11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CF4A3C3-AE8E-77B2-BCD7-D8769E96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Calculer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les distances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8CDAC55F-4044-7B40-72FC-E86FD911D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pic>
        <p:nvPicPr>
          <p:cNvPr id="17" name="Image 16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C0422E05-4EFC-7023-BC5F-749E46C8D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83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A6B6CE-0E0A-2546-282F-1DF5CCA97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 6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641A958E-4282-4DA6-1CDF-5FA563D72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pic>
        <p:nvPicPr>
          <p:cNvPr id="13" name="Image 12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2E288732-1FBC-C27E-3379-78862375C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47" y="0"/>
            <a:ext cx="10107906" cy="6858000"/>
          </a:xfrm>
          <a:prstGeom prst="rect">
            <a:avLst/>
          </a:prstGeom>
        </p:spPr>
      </p:pic>
      <p:pic>
        <p:nvPicPr>
          <p:cNvPr id="15" name="Image 14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FDC600E5-3CAF-193C-B8A5-F589E5095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35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carte, texte, atlas&#10;&#10;Description générée automatiquement">
            <a:extLst>
              <a:ext uri="{FF2B5EF4-FFF2-40B4-BE49-F238E27FC236}">
                <a16:creationId xmlns:a16="http://schemas.microsoft.com/office/drawing/2014/main" id="{F9DD4F5C-3CCA-38E2-B69E-0960DE7AC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204"/>
          <a:stretch/>
        </p:blipFill>
        <p:spPr>
          <a:xfrm>
            <a:off x="31899" y="1282"/>
            <a:ext cx="12191980" cy="6856718"/>
          </a:xfrm>
          <a:prstGeom prst="rect">
            <a:avLst/>
          </a:prstGeom>
        </p:spPr>
      </p:pic>
      <p:sp>
        <p:nvSpPr>
          <p:cNvPr id="8" name="Cercle : creux 7">
            <a:extLst>
              <a:ext uri="{FF2B5EF4-FFF2-40B4-BE49-F238E27FC236}">
                <a16:creationId xmlns:a16="http://schemas.microsoft.com/office/drawing/2014/main" id="{8EB9EA7F-1617-CCEA-A55E-CE090B62B925}"/>
              </a:ext>
            </a:extLst>
          </p:cNvPr>
          <p:cNvSpPr>
            <a:spLocks noChangeAspect="1"/>
          </p:cNvSpPr>
          <p:nvPr/>
        </p:nvSpPr>
        <p:spPr>
          <a:xfrm>
            <a:off x="9438472" y="896403"/>
            <a:ext cx="1177376" cy="1080000"/>
          </a:xfrm>
          <a:prstGeom prst="donut">
            <a:avLst>
              <a:gd name="adj" fmla="val 592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Cercle : creux 8">
            <a:extLst>
              <a:ext uri="{FF2B5EF4-FFF2-40B4-BE49-F238E27FC236}">
                <a16:creationId xmlns:a16="http://schemas.microsoft.com/office/drawing/2014/main" id="{22524EB3-206F-B5E7-7214-9738E1931C32}"/>
              </a:ext>
            </a:extLst>
          </p:cNvPr>
          <p:cNvSpPr>
            <a:spLocks noChangeAspect="1"/>
          </p:cNvSpPr>
          <p:nvPr/>
        </p:nvSpPr>
        <p:spPr>
          <a:xfrm>
            <a:off x="6613458" y="1771146"/>
            <a:ext cx="1177376" cy="1080000"/>
          </a:xfrm>
          <a:prstGeom prst="donut">
            <a:avLst>
              <a:gd name="adj" fmla="val 592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" name="Cercle : creux 10">
            <a:extLst>
              <a:ext uri="{FF2B5EF4-FFF2-40B4-BE49-F238E27FC236}">
                <a16:creationId xmlns:a16="http://schemas.microsoft.com/office/drawing/2014/main" id="{D4092463-84B6-4C46-BD44-667D8109A309}"/>
              </a:ext>
            </a:extLst>
          </p:cNvPr>
          <p:cNvSpPr>
            <a:spLocks noChangeAspect="1"/>
          </p:cNvSpPr>
          <p:nvPr/>
        </p:nvSpPr>
        <p:spPr>
          <a:xfrm>
            <a:off x="8188086" y="1231146"/>
            <a:ext cx="1128863" cy="1080000"/>
          </a:xfrm>
          <a:prstGeom prst="donut">
            <a:avLst>
              <a:gd name="adj" fmla="val 5929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Forme libre : forme 12">
            <a:extLst>
              <a:ext uri="{FF2B5EF4-FFF2-40B4-BE49-F238E27FC236}">
                <a16:creationId xmlns:a16="http://schemas.microsoft.com/office/drawing/2014/main" id="{6B79D808-73F3-4D24-504A-5316E2049BB2}"/>
              </a:ext>
            </a:extLst>
          </p:cNvPr>
          <p:cNvSpPr/>
          <p:nvPr/>
        </p:nvSpPr>
        <p:spPr>
          <a:xfrm>
            <a:off x="6801633" y="1740454"/>
            <a:ext cx="3244241" cy="864960"/>
          </a:xfrm>
          <a:custGeom>
            <a:avLst/>
            <a:gdLst>
              <a:gd name="connsiteX0" fmla="*/ 0 w 3244241"/>
              <a:gd name="connsiteY0" fmla="*/ 852434 h 864960"/>
              <a:gd name="connsiteX1" fmla="*/ 31315 w 3244241"/>
              <a:gd name="connsiteY1" fmla="*/ 846171 h 864960"/>
              <a:gd name="connsiteX2" fmla="*/ 81419 w 3244241"/>
              <a:gd name="connsiteY2" fmla="*/ 852434 h 864960"/>
              <a:gd name="connsiteX3" fmla="*/ 162838 w 3244241"/>
              <a:gd name="connsiteY3" fmla="*/ 864960 h 864960"/>
              <a:gd name="connsiteX4" fmla="*/ 256783 w 3244241"/>
              <a:gd name="connsiteY4" fmla="*/ 858697 h 864960"/>
              <a:gd name="connsiteX5" fmla="*/ 294362 w 3244241"/>
              <a:gd name="connsiteY5" fmla="*/ 839908 h 864960"/>
              <a:gd name="connsiteX6" fmla="*/ 319414 w 3244241"/>
              <a:gd name="connsiteY6" fmla="*/ 833645 h 864960"/>
              <a:gd name="connsiteX7" fmla="*/ 363255 w 3244241"/>
              <a:gd name="connsiteY7" fmla="*/ 789804 h 864960"/>
              <a:gd name="connsiteX8" fmla="*/ 382044 w 3244241"/>
              <a:gd name="connsiteY8" fmla="*/ 733436 h 864960"/>
              <a:gd name="connsiteX9" fmla="*/ 394570 w 3244241"/>
              <a:gd name="connsiteY9" fmla="*/ 633228 h 864960"/>
              <a:gd name="connsiteX10" fmla="*/ 400833 w 3244241"/>
              <a:gd name="connsiteY10" fmla="*/ 595650 h 864960"/>
              <a:gd name="connsiteX11" fmla="*/ 425885 w 3244241"/>
              <a:gd name="connsiteY11" fmla="*/ 558072 h 864960"/>
              <a:gd name="connsiteX12" fmla="*/ 475989 w 3244241"/>
              <a:gd name="connsiteY12" fmla="*/ 539283 h 864960"/>
              <a:gd name="connsiteX13" fmla="*/ 501041 w 3244241"/>
              <a:gd name="connsiteY13" fmla="*/ 533020 h 864960"/>
              <a:gd name="connsiteX14" fmla="*/ 532356 w 3244241"/>
              <a:gd name="connsiteY14" fmla="*/ 526757 h 864960"/>
              <a:gd name="connsiteX15" fmla="*/ 551145 w 3244241"/>
              <a:gd name="connsiteY15" fmla="*/ 520494 h 864960"/>
              <a:gd name="connsiteX16" fmla="*/ 814192 w 3244241"/>
              <a:gd name="connsiteY16" fmla="*/ 507968 h 864960"/>
              <a:gd name="connsiteX17" fmla="*/ 851770 w 3244241"/>
              <a:gd name="connsiteY17" fmla="*/ 501705 h 864960"/>
              <a:gd name="connsiteX18" fmla="*/ 914400 w 3244241"/>
              <a:gd name="connsiteY18" fmla="*/ 476653 h 864960"/>
              <a:gd name="connsiteX19" fmla="*/ 945715 w 3244241"/>
              <a:gd name="connsiteY19" fmla="*/ 464127 h 864960"/>
              <a:gd name="connsiteX20" fmla="*/ 970767 w 3244241"/>
              <a:gd name="connsiteY20" fmla="*/ 445338 h 864960"/>
              <a:gd name="connsiteX21" fmla="*/ 989556 w 3244241"/>
              <a:gd name="connsiteY21" fmla="*/ 439075 h 864960"/>
              <a:gd name="connsiteX22" fmla="*/ 1064712 w 3244241"/>
              <a:gd name="connsiteY22" fmla="*/ 420286 h 864960"/>
              <a:gd name="connsiteX23" fmla="*/ 1258866 w 3244241"/>
              <a:gd name="connsiteY23" fmla="*/ 388971 h 864960"/>
              <a:gd name="connsiteX24" fmla="*/ 1283918 w 3244241"/>
              <a:gd name="connsiteY24" fmla="*/ 382708 h 864960"/>
              <a:gd name="connsiteX25" fmla="*/ 1302707 w 3244241"/>
              <a:gd name="connsiteY25" fmla="*/ 376445 h 864960"/>
              <a:gd name="connsiteX26" fmla="*/ 1371600 w 3244241"/>
              <a:gd name="connsiteY26" fmla="*/ 363919 h 864960"/>
              <a:gd name="connsiteX27" fmla="*/ 1747381 w 3244241"/>
              <a:gd name="connsiteY27" fmla="*/ 376445 h 864960"/>
              <a:gd name="connsiteX28" fmla="*/ 1797485 w 3244241"/>
              <a:gd name="connsiteY28" fmla="*/ 395234 h 864960"/>
              <a:gd name="connsiteX29" fmla="*/ 1860115 w 3244241"/>
              <a:gd name="connsiteY29" fmla="*/ 401497 h 864960"/>
              <a:gd name="connsiteX30" fmla="*/ 1903956 w 3244241"/>
              <a:gd name="connsiteY30" fmla="*/ 395234 h 864960"/>
              <a:gd name="connsiteX31" fmla="*/ 1929008 w 3244241"/>
              <a:gd name="connsiteY31" fmla="*/ 376445 h 864960"/>
              <a:gd name="connsiteX32" fmla="*/ 1985375 w 3244241"/>
              <a:gd name="connsiteY32" fmla="*/ 345130 h 864960"/>
              <a:gd name="connsiteX33" fmla="*/ 2029216 w 3244241"/>
              <a:gd name="connsiteY33" fmla="*/ 307551 h 864960"/>
              <a:gd name="connsiteX34" fmla="*/ 2079320 w 3244241"/>
              <a:gd name="connsiteY34" fmla="*/ 288762 h 864960"/>
              <a:gd name="connsiteX35" fmla="*/ 2123162 w 3244241"/>
              <a:gd name="connsiteY35" fmla="*/ 269973 h 864960"/>
              <a:gd name="connsiteX36" fmla="*/ 2235896 w 3244241"/>
              <a:gd name="connsiteY36" fmla="*/ 219869 h 864960"/>
              <a:gd name="connsiteX37" fmla="*/ 2286000 w 3244241"/>
              <a:gd name="connsiteY37" fmla="*/ 207343 h 864960"/>
              <a:gd name="connsiteX38" fmla="*/ 2505205 w 3244241"/>
              <a:gd name="connsiteY38" fmla="*/ 201080 h 864960"/>
              <a:gd name="connsiteX39" fmla="*/ 2574099 w 3244241"/>
              <a:gd name="connsiteY39" fmla="*/ 188554 h 864960"/>
              <a:gd name="connsiteX40" fmla="*/ 2592888 w 3244241"/>
              <a:gd name="connsiteY40" fmla="*/ 182291 h 864960"/>
              <a:gd name="connsiteX41" fmla="*/ 2624203 w 3244241"/>
              <a:gd name="connsiteY41" fmla="*/ 176028 h 864960"/>
              <a:gd name="connsiteX42" fmla="*/ 2730674 w 3244241"/>
              <a:gd name="connsiteY42" fmla="*/ 150976 h 864960"/>
              <a:gd name="connsiteX43" fmla="*/ 2818356 w 3244241"/>
              <a:gd name="connsiteY43" fmla="*/ 125924 h 864960"/>
              <a:gd name="connsiteX44" fmla="*/ 2868460 w 3244241"/>
              <a:gd name="connsiteY44" fmla="*/ 107135 h 864960"/>
              <a:gd name="connsiteX45" fmla="*/ 2893512 w 3244241"/>
              <a:gd name="connsiteY45" fmla="*/ 100872 h 864960"/>
              <a:gd name="connsiteX46" fmla="*/ 2931090 w 3244241"/>
              <a:gd name="connsiteY46" fmla="*/ 82083 h 864960"/>
              <a:gd name="connsiteX47" fmla="*/ 2949879 w 3244241"/>
              <a:gd name="connsiteY47" fmla="*/ 69557 h 864960"/>
              <a:gd name="connsiteX48" fmla="*/ 3006246 w 3244241"/>
              <a:gd name="connsiteY48" fmla="*/ 63294 h 864960"/>
              <a:gd name="connsiteX49" fmla="*/ 3100192 w 3244241"/>
              <a:gd name="connsiteY49" fmla="*/ 38242 h 864960"/>
              <a:gd name="connsiteX50" fmla="*/ 3219189 w 3244241"/>
              <a:gd name="connsiteY50" fmla="*/ 664 h 864960"/>
              <a:gd name="connsiteX51" fmla="*/ 3244241 w 3244241"/>
              <a:gd name="connsiteY51" fmla="*/ 664 h 864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244241" h="864960">
                <a:moveTo>
                  <a:pt x="0" y="852434"/>
                </a:moveTo>
                <a:cubicBezTo>
                  <a:pt x="10438" y="850346"/>
                  <a:pt x="20670" y="846171"/>
                  <a:pt x="31315" y="846171"/>
                </a:cubicBezTo>
                <a:cubicBezTo>
                  <a:pt x="48146" y="846171"/>
                  <a:pt x="64735" y="850210"/>
                  <a:pt x="81419" y="852434"/>
                </a:cubicBezTo>
                <a:cubicBezTo>
                  <a:pt x="121713" y="857807"/>
                  <a:pt x="124564" y="858581"/>
                  <a:pt x="162838" y="864960"/>
                </a:cubicBezTo>
                <a:cubicBezTo>
                  <a:pt x="194153" y="862872"/>
                  <a:pt x="225590" y="862163"/>
                  <a:pt x="256783" y="858697"/>
                </a:cubicBezTo>
                <a:cubicBezTo>
                  <a:pt x="280533" y="856058"/>
                  <a:pt x="272565" y="849249"/>
                  <a:pt x="294362" y="839908"/>
                </a:cubicBezTo>
                <a:cubicBezTo>
                  <a:pt x="302274" y="836517"/>
                  <a:pt x="311063" y="835733"/>
                  <a:pt x="319414" y="833645"/>
                </a:cubicBezTo>
                <a:cubicBezTo>
                  <a:pt x="334028" y="819031"/>
                  <a:pt x="356720" y="809410"/>
                  <a:pt x="363255" y="789804"/>
                </a:cubicBezTo>
                <a:lnTo>
                  <a:pt x="382044" y="733436"/>
                </a:lnTo>
                <a:cubicBezTo>
                  <a:pt x="391395" y="630579"/>
                  <a:pt x="382804" y="697939"/>
                  <a:pt x="394570" y="633228"/>
                </a:cubicBezTo>
                <a:cubicBezTo>
                  <a:pt x="396842" y="620734"/>
                  <a:pt x="395949" y="607372"/>
                  <a:pt x="400833" y="595650"/>
                </a:cubicBezTo>
                <a:cubicBezTo>
                  <a:pt x="406623" y="581754"/>
                  <a:pt x="415972" y="569402"/>
                  <a:pt x="425885" y="558072"/>
                </a:cubicBezTo>
                <a:cubicBezTo>
                  <a:pt x="439892" y="542064"/>
                  <a:pt x="456582" y="543596"/>
                  <a:pt x="475989" y="539283"/>
                </a:cubicBezTo>
                <a:cubicBezTo>
                  <a:pt x="484392" y="537416"/>
                  <a:pt x="492638" y="534887"/>
                  <a:pt x="501041" y="533020"/>
                </a:cubicBezTo>
                <a:cubicBezTo>
                  <a:pt x="511433" y="530711"/>
                  <a:pt x="522029" y="529339"/>
                  <a:pt x="532356" y="526757"/>
                </a:cubicBezTo>
                <a:cubicBezTo>
                  <a:pt x="538761" y="525156"/>
                  <a:pt x="544573" y="521120"/>
                  <a:pt x="551145" y="520494"/>
                </a:cubicBezTo>
                <a:cubicBezTo>
                  <a:pt x="593354" y="516474"/>
                  <a:pt x="786962" y="509103"/>
                  <a:pt x="814192" y="507968"/>
                </a:cubicBezTo>
                <a:cubicBezTo>
                  <a:pt x="826718" y="505880"/>
                  <a:pt x="839450" y="504785"/>
                  <a:pt x="851770" y="501705"/>
                </a:cubicBezTo>
                <a:cubicBezTo>
                  <a:pt x="893199" y="491348"/>
                  <a:pt x="881078" y="491463"/>
                  <a:pt x="914400" y="476653"/>
                </a:cubicBezTo>
                <a:cubicBezTo>
                  <a:pt x="924673" y="472087"/>
                  <a:pt x="935887" y="469587"/>
                  <a:pt x="945715" y="464127"/>
                </a:cubicBezTo>
                <a:cubicBezTo>
                  <a:pt x="954840" y="459058"/>
                  <a:pt x="961704" y="450517"/>
                  <a:pt x="970767" y="445338"/>
                </a:cubicBezTo>
                <a:cubicBezTo>
                  <a:pt x="976499" y="442063"/>
                  <a:pt x="983233" y="440972"/>
                  <a:pt x="989556" y="439075"/>
                </a:cubicBezTo>
                <a:cubicBezTo>
                  <a:pt x="1071761" y="414413"/>
                  <a:pt x="998792" y="435981"/>
                  <a:pt x="1064712" y="420286"/>
                </a:cubicBezTo>
                <a:cubicBezTo>
                  <a:pt x="1204441" y="387017"/>
                  <a:pt x="1122295" y="398076"/>
                  <a:pt x="1258866" y="388971"/>
                </a:cubicBezTo>
                <a:cubicBezTo>
                  <a:pt x="1267217" y="386883"/>
                  <a:pt x="1275642" y="385073"/>
                  <a:pt x="1283918" y="382708"/>
                </a:cubicBezTo>
                <a:cubicBezTo>
                  <a:pt x="1290266" y="380894"/>
                  <a:pt x="1296233" y="377740"/>
                  <a:pt x="1302707" y="376445"/>
                </a:cubicBezTo>
                <a:cubicBezTo>
                  <a:pt x="1414912" y="354004"/>
                  <a:pt x="1297333" y="382486"/>
                  <a:pt x="1371600" y="363919"/>
                </a:cubicBezTo>
                <a:lnTo>
                  <a:pt x="1747381" y="376445"/>
                </a:lnTo>
                <a:cubicBezTo>
                  <a:pt x="1791637" y="378519"/>
                  <a:pt x="1753729" y="385858"/>
                  <a:pt x="1797485" y="395234"/>
                </a:cubicBezTo>
                <a:cubicBezTo>
                  <a:pt x="1818000" y="399630"/>
                  <a:pt x="1839238" y="399409"/>
                  <a:pt x="1860115" y="401497"/>
                </a:cubicBezTo>
                <a:cubicBezTo>
                  <a:pt x="1874729" y="399409"/>
                  <a:pt x="1890083" y="400279"/>
                  <a:pt x="1903956" y="395234"/>
                </a:cubicBezTo>
                <a:cubicBezTo>
                  <a:pt x="1913766" y="391667"/>
                  <a:pt x="1920457" y="382431"/>
                  <a:pt x="1929008" y="376445"/>
                </a:cubicBezTo>
                <a:cubicBezTo>
                  <a:pt x="1968163" y="349036"/>
                  <a:pt x="1954021" y="355581"/>
                  <a:pt x="1985375" y="345130"/>
                </a:cubicBezTo>
                <a:cubicBezTo>
                  <a:pt x="1999613" y="330892"/>
                  <a:pt x="2011141" y="317593"/>
                  <a:pt x="2029216" y="307551"/>
                </a:cubicBezTo>
                <a:cubicBezTo>
                  <a:pt x="2112267" y="261410"/>
                  <a:pt x="2023085" y="316880"/>
                  <a:pt x="2079320" y="288762"/>
                </a:cubicBezTo>
                <a:cubicBezTo>
                  <a:pt x="2122571" y="267136"/>
                  <a:pt x="2071022" y="283007"/>
                  <a:pt x="2123162" y="269973"/>
                </a:cubicBezTo>
                <a:cubicBezTo>
                  <a:pt x="2170359" y="246375"/>
                  <a:pt x="2187924" y="234860"/>
                  <a:pt x="2235896" y="219869"/>
                </a:cubicBezTo>
                <a:cubicBezTo>
                  <a:pt x="2252328" y="214734"/>
                  <a:pt x="2268792" y="207835"/>
                  <a:pt x="2286000" y="207343"/>
                </a:cubicBezTo>
                <a:lnTo>
                  <a:pt x="2505205" y="201080"/>
                </a:lnTo>
                <a:cubicBezTo>
                  <a:pt x="2579470" y="182514"/>
                  <a:pt x="2461896" y="210994"/>
                  <a:pt x="2574099" y="188554"/>
                </a:cubicBezTo>
                <a:cubicBezTo>
                  <a:pt x="2580573" y="187259"/>
                  <a:pt x="2586483" y="183892"/>
                  <a:pt x="2592888" y="182291"/>
                </a:cubicBezTo>
                <a:cubicBezTo>
                  <a:pt x="2603215" y="179709"/>
                  <a:pt x="2613765" y="178116"/>
                  <a:pt x="2624203" y="176028"/>
                </a:cubicBezTo>
                <a:cubicBezTo>
                  <a:pt x="2683336" y="140548"/>
                  <a:pt x="2630456" y="166009"/>
                  <a:pt x="2730674" y="150976"/>
                </a:cubicBezTo>
                <a:cubicBezTo>
                  <a:pt x="2752609" y="147686"/>
                  <a:pt x="2795875" y="134354"/>
                  <a:pt x="2818356" y="125924"/>
                </a:cubicBezTo>
                <a:cubicBezTo>
                  <a:pt x="2835057" y="119661"/>
                  <a:pt x="2851538" y="112776"/>
                  <a:pt x="2868460" y="107135"/>
                </a:cubicBezTo>
                <a:cubicBezTo>
                  <a:pt x="2876626" y="104413"/>
                  <a:pt x="2885161" y="102960"/>
                  <a:pt x="2893512" y="100872"/>
                </a:cubicBezTo>
                <a:cubicBezTo>
                  <a:pt x="2947359" y="64974"/>
                  <a:pt x="2879230" y="108013"/>
                  <a:pt x="2931090" y="82083"/>
                </a:cubicBezTo>
                <a:cubicBezTo>
                  <a:pt x="2937823" y="78717"/>
                  <a:pt x="2942577" y="71383"/>
                  <a:pt x="2949879" y="69557"/>
                </a:cubicBezTo>
                <a:cubicBezTo>
                  <a:pt x="2968219" y="64972"/>
                  <a:pt x="2987457" y="65382"/>
                  <a:pt x="3006246" y="63294"/>
                </a:cubicBezTo>
                <a:cubicBezTo>
                  <a:pt x="3085981" y="23428"/>
                  <a:pt x="2995826" y="63091"/>
                  <a:pt x="3100192" y="38242"/>
                </a:cubicBezTo>
                <a:cubicBezTo>
                  <a:pt x="3119280" y="33697"/>
                  <a:pt x="3190525" y="5876"/>
                  <a:pt x="3219189" y="664"/>
                </a:cubicBezTo>
                <a:cubicBezTo>
                  <a:pt x="3227405" y="-830"/>
                  <a:pt x="3235890" y="664"/>
                  <a:pt x="3244241" y="664"/>
                </a:cubicBezTo>
              </a:path>
            </a:pathLst>
          </a:custGeom>
          <a:ln w="60325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Cercle : creux 13">
            <a:extLst>
              <a:ext uri="{FF2B5EF4-FFF2-40B4-BE49-F238E27FC236}">
                <a16:creationId xmlns:a16="http://schemas.microsoft.com/office/drawing/2014/main" id="{337F12A4-56B7-B752-59C4-24366B1E25C1}"/>
              </a:ext>
            </a:extLst>
          </p:cNvPr>
          <p:cNvSpPr>
            <a:spLocks noChangeAspect="1"/>
          </p:cNvSpPr>
          <p:nvPr/>
        </p:nvSpPr>
        <p:spPr>
          <a:xfrm>
            <a:off x="6299492" y="5774681"/>
            <a:ext cx="902654" cy="828000"/>
          </a:xfrm>
          <a:prstGeom prst="donut">
            <a:avLst>
              <a:gd name="adj" fmla="val 592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Cercle : creux 14">
            <a:extLst>
              <a:ext uri="{FF2B5EF4-FFF2-40B4-BE49-F238E27FC236}">
                <a16:creationId xmlns:a16="http://schemas.microsoft.com/office/drawing/2014/main" id="{B8BA6142-391A-6161-C3AC-C586EC23244F}"/>
              </a:ext>
            </a:extLst>
          </p:cNvPr>
          <p:cNvSpPr>
            <a:spLocks noChangeAspect="1"/>
          </p:cNvSpPr>
          <p:nvPr/>
        </p:nvSpPr>
        <p:spPr>
          <a:xfrm>
            <a:off x="4798312" y="5108681"/>
            <a:ext cx="1177376" cy="1080000"/>
          </a:xfrm>
          <a:prstGeom prst="donut">
            <a:avLst>
              <a:gd name="adj" fmla="val 592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Cercle : creux 15">
            <a:extLst>
              <a:ext uri="{FF2B5EF4-FFF2-40B4-BE49-F238E27FC236}">
                <a16:creationId xmlns:a16="http://schemas.microsoft.com/office/drawing/2014/main" id="{30541228-B1B7-7C63-DF13-A13596CE9990}"/>
              </a:ext>
            </a:extLst>
          </p:cNvPr>
          <p:cNvSpPr>
            <a:spLocks noChangeAspect="1"/>
          </p:cNvSpPr>
          <p:nvPr/>
        </p:nvSpPr>
        <p:spPr>
          <a:xfrm>
            <a:off x="5841247" y="5192704"/>
            <a:ext cx="706427" cy="648000"/>
          </a:xfrm>
          <a:prstGeom prst="donut">
            <a:avLst>
              <a:gd name="adj" fmla="val 592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Cercle : creux 16">
            <a:extLst>
              <a:ext uri="{FF2B5EF4-FFF2-40B4-BE49-F238E27FC236}">
                <a16:creationId xmlns:a16="http://schemas.microsoft.com/office/drawing/2014/main" id="{1B1ED456-7E14-1A51-C732-D9E18836B043}"/>
              </a:ext>
            </a:extLst>
          </p:cNvPr>
          <p:cNvSpPr>
            <a:spLocks noChangeAspect="1"/>
          </p:cNvSpPr>
          <p:nvPr/>
        </p:nvSpPr>
        <p:spPr>
          <a:xfrm>
            <a:off x="1236668" y="3127481"/>
            <a:ext cx="1177376" cy="1080000"/>
          </a:xfrm>
          <a:prstGeom prst="donut">
            <a:avLst>
              <a:gd name="adj" fmla="val 592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Cercle : creux 17">
            <a:extLst>
              <a:ext uri="{FF2B5EF4-FFF2-40B4-BE49-F238E27FC236}">
                <a16:creationId xmlns:a16="http://schemas.microsoft.com/office/drawing/2014/main" id="{7FE9CE2C-99D6-8999-6285-C25E218266B3}"/>
              </a:ext>
            </a:extLst>
          </p:cNvPr>
          <p:cNvSpPr>
            <a:spLocks noChangeAspect="1"/>
          </p:cNvSpPr>
          <p:nvPr/>
        </p:nvSpPr>
        <p:spPr>
          <a:xfrm>
            <a:off x="2616251" y="1957414"/>
            <a:ext cx="706427" cy="648000"/>
          </a:xfrm>
          <a:prstGeom prst="donut">
            <a:avLst>
              <a:gd name="adj" fmla="val 592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Cercle : creux 18">
            <a:extLst>
              <a:ext uri="{FF2B5EF4-FFF2-40B4-BE49-F238E27FC236}">
                <a16:creationId xmlns:a16="http://schemas.microsoft.com/office/drawing/2014/main" id="{C6FA0D92-074F-C787-13BE-15C59926463E}"/>
              </a:ext>
            </a:extLst>
          </p:cNvPr>
          <p:cNvSpPr>
            <a:spLocks noChangeAspect="1"/>
          </p:cNvSpPr>
          <p:nvPr/>
        </p:nvSpPr>
        <p:spPr>
          <a:xfrm>
            <a:off x="3340853" y="4056162"/>
            <a:ext cx="706427" cy="648000"/>
          </a:xfrm>
          <a:prstGeom prst="donut">
            <a:avLst>
              <a:gd name="adj" fmla="val 592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Cercle : creux 19">
            <a:extLst>
              <a:ext uri="{FF2B5EF4-FFF2-40B4-BE49-F238E27FC236}">
                <a16:creationId xmlns:a16="http://schemas.microsoft.com/office/drawing/2014/main" id="{A7F14E4D-C26D-CD1E-CE2A-7A52E55C2BF5}"/>
              </a:ext>
            </a:extLst>
          </p:cNvPr>
          <p:cNvSpPr>
            <a:spLocks noChangeAspect="1"/>
          </p:cNvSpPr>
          <p:nvPr/>
        </p:nvSpPr>
        <p:spPr>
          <a:xfrm>
            <a:off x="144108" y="896403"/>
            <a:ext cx="1177376" cy="1080000"/>
          </a:xfrm>
          <a:prstGeom prst="donut">
            <a:avLst>
              <a:gd name="adj" fmla="val 592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21" name="Image 20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03C709BD-33BC-1493-CE05-1CD79AA1B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  <p:pic>
        <p:nvPicPr>
          <p:cNvPr id="22" name="Image 21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EB871631-1505-9BE8-2831-A55B5ACF2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818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4CFD4B-EF93-F925-7D17-C066F5B53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3ABF5D-171D-D30E-80A8-FE0CB3A4E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605172D-33F8-9CC3-D630-57A1C60FA3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" r="1644"/>
          <a:stretch/>
        </p:blipFill>
        <p:spPr>
          <a:xfrm>
            <a:off x="31899" y="1282"/>
            <a:ext cx="12191980" cy="6856718"/>
          </a:xfrm>
          <a:prstGeom prst="rect">
            <a:avLst/>
          </a:prstGeom>
        </p:spPr>
      </p:pic>
      <p:sp>
        <p:nvSpPr>
          <p:cNvPr id="15" name="Cercle : creux 14">
            <a:extLst>
              <a:ext uri="{FF2B5EF4-FFF2-40B4-BE49-F238E27FC236}">
                <a16:creationId xmlns:a16="http://schemas.microsoft.com/office/drawing/2014/main" id="{3ED31BD7-93EB-529C-CF43-DB5A96C68227}"/>
              </a:ext>
            </a:extLst>
          </p:cNvPr>
          <p:cNvSpPr>
            <a:spLocks noChangeAspect="1"/>
          </p:cNvSpPr>
          <p:nvPr/>
        </p:nvSpPr>
        <p:spPr>
          <a:xfrm>
            <a:off x="2007157" y="1103304"/>
            <a:ext cx="1412852" cy="1296000"/>
          </a:xfrm>
          <a:prstGeom prst="donut">
            <a:avLst>
              <a:gd name="adj" fmla="val 592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Cercle : creux 16">
            <a:extLst>
              <a:ext uri="{FF2B5EF4-FFF2-40B4-BE49-F238E27FC236}">
                <a16:creationId xmlns:a16="http://schemas.microsoft.com/office/drawing/2014/main" id="{6F0B00CB-DB2B-E9E8-F7D6-22B4C5041867}"/>
              </a:ext>
            </a:extLst>
          </p:cNvPr>
          <p:cNvSpPr>
            <a:spLocks noChangeAspect="1"/>
          </p:cNvSpPr>
          <p:nvPr/>
        </p:nvSpPr>
        <p:spPr>
          <a:xfrm>
            <a:off x="5540305" y="3094794"/>
            <a:ext cx="1648328" cy="1512000"/>
          </a:xfrm>
          <a:prstGeom prst="donut">
            <a:avLst>
              <a:gd name="adj" fmla="val 592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Cercle : creux 19">
            <a:extLst>
              <a:ext uri="{FF2B5EF4-FFF2-40B4-BE49-F238E27FC236}">
                <a16:creationId xmlns:a16="http://schemas.microsoft.com/office/drawing/2014/main" id="{C6C7CA5F-123A-94D2-9481-061E73E5BC3F}"/>
              </a:ext>
            </a:extLst>
          </p:cNvPr>
          <p:cNvSpPr>
            <a:spLocks noChangeAspect="1"/>
          </p:cNvSpPr>
          <p:nvPr/>
        </p:nvSpPr>
        <p:spPr>
          <a:xfrm>
            <a:off x="823298" y="372293"/>
            <a:ext cx="1569836" cy="1440000"/>
          </a:xfrm>
          <a:prstGeom prst="donut">
            <a:avLst>
              <a:gd name="adj" fmla="val 592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4" name="Image 3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77C3196F-00BD-1D12-C3B4-B5FA3DF01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146" y="2410794"/>
            <a:ext cx="2638290" cy="684000"/>
          </a:xfrm>
          <a:prstGeom prst="rect">
            <a:avLst/>
          </a:prstGeom>
        </p:spPr>
      </p:pic>
      <p:sp>
        <p:nvSpPr>
          <p:cNvPr id="6" name="Flèche : bas 5">
            <a:extLst>
              <a:ext uri="{FF2B5EF4-FFF2-40B4-BE49-F238E27FC236}">
                <a16:creationId xmlns:a16="http://schemas.microsoft.com/office/drawing/2014/main" id="{FFE37A88-6333-C445-BB31-7852788E8B26}"/>
              </a:ext>
            </a:extLst>
          </p:cNvPr>
          <p:cNvSpPr/>
          <p:nvPr/>
        </p:nvSpPr>
        <p:spPr>
          <a:xfrm rot="2957557">
            <a:off x="8114100" y="3198948"/>
            <a:ext cx="520860" cy="13467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87740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5">
            <a:extLst>
              <a:ext uri="{FF2B5EF4-FFF2-40B4-BE49-F238E27FC236}">
                <a16:creationId xmlns:a16="http://schemas.microsoft.com/office/drawing/2014/main" id="{1A555F8E-9247-66C1-F17B-C32E6E93ED35}"/>
              </a:ext>
            </a:extLst>
          </p:cNvPr>
          <p:cNvSpPr txBox="1"/>
          <p:nvPr/>
        </p:nvSpPr>
        <p:spPr>
          <a:xfrm>
            <a:off x="2989262" y="2543810"/>
            <a:ext cx="6213475" cy="1770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FB7CEB1-F93F-CD41-4476-83AD5D8DD406}"/>
              </a:ext>
            </a:extLst>
          </p:cNvPr>
          <p:cNvSpPr txBox="1"/>
          <p:nvPr/>
        </p:nvSpPr>
        <p:spPr>
          <a:xfrm>
            <a:off x="451413" y="3429000"/>
            <a:ext cx="117405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Vous travaillez pour la société de transport : </a:t>
            </a:r>
          </a:p>
          <a:p>
            <a:r>
              <a:rPr lang="fr-FR" dirty="0"/>
              <a:t>Sarian Formations 35, 6 impasse de la croix Rigourdel, 35538 Noyal sur Vilaine.</a:t>
            </a:r>
          </a:p>
          <a:p>
            <a:r>
              <a:rPr lang="fr-FR" dirty="0"/>
              <a:t>Vous conduisez un véhicule isolé de 19 t 090 kg immatriculé CH-329-ZW dont la caisse mesure 7,70 mètres de long, 2,45 mètres de large et 2,45 mètres de haut.</a:t>
            </a:r>
          </a:p>
          <a:p>
            <a:r>
              <a:rPr lang="fr-FR" dirty="0"/>
              <a:t>Votre réservoir est plein et contient </a:t>
            </a:r>
            <a:r>
              <a:rPr lang="fr-FR" dirty="0">
                <a:highlight>
                  <a:srgbClr val="FFFF00"/>
                </a:highlight>
              </a:rPr>
              <a:t>250 litres</a:t>
            </a:r>
            <a:r>
              <a:rPr lang="fr-FR" dirty="0"/>
              <a:t>.</a:t>
            </a:r>
          </a:p>
          <a:p>
            <a:r>
              <a:rPr lang="fr-FR" dirty="0"/>
              <a:t>Votre </a:t>
            </a:r>
            <a:r>
              <a:rPr lang="fr-FR" dirty="0">
                <a:highlight>
                  <a:srgbClr val="FFFF00"/>
                </a:highlight>
              </a:rPr>
              <a:t>moyenne horaire est de 68 Km/h</a:t>
            </a:r>
            <a:r>
              <a:rPr lang="fr-FR" dirty="0"/>
              <a:t>. la consommation de votre véhicule est de </a:t>
            </a:r>
            <a:r>
              <a:rPr lang="fr-FR" dirty="0">
                <a:highlight>
                  <a:srgbClr val="FFFF00"/>
                </a:highlight>
              </a:rPr>
              <a:t>24.5 litres au 100 kilomètres</a:t>
            </a:r>
          </a:p>
          <a:p>
            <a:r>
              <a:rPr lang="fr-FR" dirty="0"/>
              <a:t>Vous </a:t>
            </a:r>
            <a:r>
              <a:rPr lang="fr-FR" dirty="0">
                <a:solidFill>
                  <a:srgbClr val="0070C0"/>
                </a:solidFill>
              </a:rPr>
              <a:t>partez de Noyal sur Vilaine</a:t>
            </a:r>
            <a:r>
              <a:rPr lang="fr-FR" dirty="0"/>
              <a:t>, organisez votre tournée journalière avec les clients du tableau ci-dessous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D2A45F-5373-A76E-E376-7E82CA1A0936}"/>
              </a:ext>
            </a:extLst>
          </p:cNvPr>
          <p:cNvSpPr txBox="1"/>
          <p:nvPr/>
        </p:nvSpPr>
        <p:spPr>
          <a:xfrm>
            <a:off x="2592729" y="451413"/>
            <a:ext cx="8391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Méthode de correction des cas de transport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6F38489-C01A-F19B-1150-78C2533ED45F}"/>
              </a:ext>
            </a:extLst>
          </p:cNvPr>
          <p:cNvSpPr txBox="1"/>
          <p:nvPr/>
        </p:nvSpPr>
        <p:spPr>
          <a:xfrm>
            <a:off x="3929605" y="1521102"/>
            <a:ext cx="5717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Lire </a:t>
            </a:r>
            <a:r>
              <a:rPr lang="fr-FR" sz="2400" b="1" dirty="0"/>
              <a:t>entièrement</a:t>
            </a:r>
            <a:r>
              <a:rPr lang="fr-FR" sz="2400" dirty="0"/>
              <a:t> l’énoncé .</a:t>
            </a:r>
          </a:p>
          <a:p>
            <a:r>
              <a:rPr lang="fr-FR" sz="2400" dirty="0"/>
              <a:t>De la première page à la dernière page.</a:t>
            </a:r>
          </a:p>
          <a:p>
            <a:r>
              <a:rPr lang="fr-FR" sz="2400" dirty="0"/>
              <a:t>Surligner les données importantes</a:t>
            </a:r>
          </a:p>
        </p:txBody>
      </p:sp>
      <p:pic>
        <p:nvPicPr>
          <p:cNvPr id="10" name="Image 9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8372C2D2-C565-76D4-5E87-BC10D7E54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pic>
        <p:nvPicPr>
          <p:cNvPr id="11" name="Image 10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F26D3D31-EB53-13AC-0F1D-8AB593F5E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034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C39A7-488A-85D2-0D3F-7EA27524F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35DB3FD8-EA88-4E9F-40F2-6E13B59EC1CD}"/>
              </a:ext>
            </a:extLst>
          </p:cNvPr>
          <p:cNvSpPr txBox="1"/>
          <p:nvPr/>
        </p:nvSpPr>
        <p:spPr>
          <a:xfrm>
            <a:off x="2592729" y="451413"/>
            <a:ext cx="8391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Méthode de correction des cas de transport</a:t>
            </a:r>
          </a:p>
        </p:txBody>
      </p:sp>
      <p:pic>
        <p:nvPicPr>
          <p:cNvPr id="10" name="Image 9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88B96B6E-DBF0-EABD-2B0D-8468DF6B29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pic>
        <p:nvPicPr>
          <p:cNvPr id="11" name="Image 10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1EB34344-AA56-7245-112C-821C23CC1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6760196-30CF-EE3A-9457-F4F3B3522226}"/>
              </a:ext>
            </a:extLst>
          </p:cNvPr>
          <p:cNvSpPr txBox="1"/>
          <p:nvPr/>
        </p:nvSpPr>
        <p:spPr>
          <a:xfrm>
            <a:off x="427608" y="1976392"/>
            <a:ext cx="609407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Vous mettez </a:t>
            </a:r>
            <a:r>
              <a:rPr lang="fr-FR" dirty="0">
                <a:highlight>
                  <a:srgbClr val="FFFF00"/>
                </a:highlight>
              </a:rPr>
              <a:t>30 minutes pour effectuer votre chargement</a:t>
            </a:r>
            <a:r>
              <a:rPr lang="fr-FR" dirty="0"/>
              <a:t>.</a:t>
            </a:r>
          </a:p>
          <a:p>
            <a:r>
              <a:rPr lang="fr-FR" dirty="0"/>
              <a:t>Vous mettez 30 minutes à effectuer votre vérification.</a:t>
            </a:r>
          </a:p>
          <a:p>
            <a:r>
              <a:rPr lang="fr-FR" dirty="0"/>
              <a:t>Vous mettez </a:t>
            </a:r>
            <a:r>
              <a:rPr lang="fr-FR" dirty="0">
                <a:highlight>
                  <a:srgbClr val="FFFF00"/>
                </a:highlight>
              </a:rPr>
              <a:t>15 minutes à chaque livraison</a:t>
            </a:r>
            <a:r>
              <a:rPr lang="fr-FR" dirty="0"/>
              <a:t>, vous reprenez les palettes lors de chaque livraison.</a:t>
            </a:r>
          </a:p>
          <a:p>
            <a:r>
              <a:rPr lang="fr-FR" dirty="0"/>
              <a:t>Vous mettez 30 minutes au chargement chez Flycup à la </a:t>
            </a:r>
            <a:r>
              <a:rPr lang="fr-FR" dirty="0">
                <a:highlight>
                  <a:srgbClr val="FFFF00"/>
                </a:highlight>
              </a:rPr>
              <a:t>Mézière.</a:t>
            </a:r>
          </a:p>
          <a:p>
            <a:r>
              <a:rPr lang="fr-FR" dirty="0"/>
              <a:t>Vous revenez à Noyal sur vilaine en fin de journée.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A3CAE0-24AC-B1B3-9B99-E898401459AD}"/>
              </a:ext>
            </a:extLst>
          </p:cNvPr>
          <p:cNvSpPr txBox="1"/>
          <p:nvPr/>
        </p:nvSpPr>
        <p:spPr>
          <a:xfrm>
            <a:off x="6788552" y="1996379"/>
            <a:ext cx="3559871" cy="37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70C0"/>
                </a:solidFill>
              </a:rPr>
              <a:t>Au départ de la tournée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39A564F-A166-8F2A-4631-DC3CAC6CDDFC}"/>
              </a:ext>
            </a:extLst>
          </p:cNvPr>
          <p:cNvSpPr txBox="1"/>
          <p:nvPr/>
        </p:nvSpPr>
        <p:spPr>
          <a:xfrm>
            <a:off x="6788552" y="2621665"/>
            <a:ext cx="3559871" cy="37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70C0"/>
                </a:solidFill>
              </a:rPr>
              <a:t>Pendant la tournée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6DC12BB-D6A9-0769-B58A-61DC7BE2CD10}"/>
              </a:ext>
            </a:extLst>
          </p:cNvPr>
          <p:cNvSpPr txBox="1"/>
          <p:nvPr/>
        </p:nvSpPr>
        <p:spPr>
          <a:xfrm>
            <a:off x="6788552" y="3246951"/>
            <a:ext cx="3559871" cy="370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70C0"/>
                </a:solidFill>
              </a:rPr>
              <a:t>Après la tournée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225F3F4-3CB7-7CD1-CA03-499758AD6EB5}"/>
              </a:ext>
            </a:extLst>
          </p:cNvPr>
          <p:cNvSpPr txBox="1"/>
          <p:nvPr/>
        </p:nvSpPr>
        <p:spPr>
          <a:xfrm>
            <a:off x="4800291" y="4137693"/>
            <a:ext cx="55481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70C0"/>
                </a:solidFill>
              </a:rPr>
              <a:t>Je pars donc 1 heure après ma prise de service (30 minutes au chargement + 30 minutes de vérification)</a:t>
            </a:r>
          </a:p>
          <a:p>
            <a:r>
              <a:rPr lang="fr-FR" i="1" dirty="0">
                <a:solidFill>
                  <a:srgbClr val="0070C0"/>
                </a:solidFill>
              </a:rPr>
              <a:t>Je passerai 15 minutes chez chaque clients (où je récupèrerai les palettes vides)</a:t>
            </a:r>
          </a:p>
          <a:p>
            <a:r>
              <a:rPr lang="fr-FR" i="1" dirty="0">
                <a:solidFill>
                  <a:srgbClr val="0070C0"/>
                </a:solidFill>
              </a:rPr>
              <a:t>Je finirai ma tournée au chargement chez Flycup à la Mézière</a:t>
            </a:r>
          </a:p>
        </p:txBody>
      </p:sp>
    </p:spTree>
    <p:extLst>
      <p:ext uri="{BB962C8B-B14F-4D97-AF65-F5344CB8AC3E}">
        <p14:creationId xmlns:p14="http://schemas.microsoft.com/office/powerpoint/2010/main" val="1106257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0E2345-02CB-70D4-4AE7-33C6859A3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1E04FEE0-1FAD-440D-6ACC-52A5F14B4298}"/>
              </a:ext>
            </a:extLst>
          </p:cNvPr>
          <p:cNvSpPr txBox="1"/>
          <p:nvPr/>
        </p:nvSpPr>
        <p:spPr>
          <a:xfrm>
            <a:off x="2592729" y="451413"/>
            <a:ext cx="8391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Méthode de correction des cas de transport</a:t>
            </a:r>
          </a:p>
        </p:txBody>
      </p:sp>
      <p:pic>
        <p:nvPicPr>
          <p:cNvPr id="10" name="Image 9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3EDBF1F0-2F14-AF72-B875-93456290F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pic>
        <p:nvPicPr>
          <p:cNvPr id="11" name="Image 10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A0303D7C-6DB6-9E8F-628E-85778514C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C02B831-C5B5-C8F9-1734-8D47910C293F}"/>
              </a:ext>
            </a:extLst>
          </p:cNvPr>
          <p:cNvSpPr txBox="1"/>
          <p:nvPr/>
        </p:nvSpPr>
        <p:spPr>
          <a:xfrm>
            <a:off x="5116010" y="3370270"/>
            <a:ext cx="7075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70C0"/>
                </a:solidFill>
              </a:rPr>
              <a:t>Je sais que je dois finir à la </a:t>
            </a:r>
            <a:r>
              <a:rPr lang="fr-FR" i="1" dirty="0" err="1">
                <a:solidFill>
                  <a:srgbClr val="0070C0"/>
                </a:solidFill>
              </a:rPr>
              <a:t>Mezière</a:t>
            </a:r>
            <a:r>
              <a:rPr lang="fr-FR" i="1" dirty="0">
                <a:solidFill>
                  <a:srgbClr val="0070C0"/>
                </a:solidFill>
              </a:rPr>
              <a:t> pour effectuer mon chargement.</a:t>
            </a:r>
          </a:p>
          <a:p>
            <a:endParaRPr lang="fr-FR" i="1" dirty="0">
              <a:solidFill>
                <a:srgbClr val="0070C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9B9988D-42D2-D352-D2A7-9ACAA51C8CC5}"/>
              </a:ext>
            </a:extLst>
          </p:cNvPr>
          <p:cNvSpPr txBox="1"/>
          <p:nvPr/>
        </p:nvSpPr>
        <p:spPr>
          <a:xfrm>
            <a:off x="3929605" y="1521102"/>
            <a:ext cx="5717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Je pose ma carte sur la table.</a:t>
            </a:r>
          </a:p>
          <a:p>
            <a:r>
              <a:rPr lang="fr-FR" sz="2400" dirty="0"/>
              <a:t>Et je repère les points de livraisons</a:t>
            </a:r>
          </a:p>
        </p:txBody>
      </p:sp>
      <p:pic>
        <p:nvPicPr>
          <p:cNvPr id="5" name="Image 4" descr="Une image contenant carte, motif&#10;&#10;Description générée automatiquement">
            <a:extLst>
              <a:ext uri="{FF2B5EF4-FFF2-40B4-BE49-F238E27FC236}">
                <a16:creationId xmlns:a16="http://schemas.microsoft.com/office/drawing/2014/main" id="{A16BA176-0D48-79C7-4F3B-F9C7432EB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91" y="2511717"/>
            <a:ext cx="4068000" cy="3050266"/>
          </a:xfrm>
          <a:prstGeom prst="rect">
            <a:avLst/>
          </a:prstGeom>
        </p:spPr>
      </p:pic>
      <p:sp>
        <p:nvSpPr>
          <p:cNvPr id="7" name="Cercle : creux 6">
            <a:extLst>
              <a:ext uri="{FF2B5EF4-FFF2-40B4-BE49-F238E27FC236}">
                <a16:creationId xmlns:a16="http://schemas.microsoft.com/office/drawing/2014/main" id="{0A1B0D2E-F358-E4FC-1452-DF3C30AD5803}"/>
              </a:ext>
            </a:extLst>
          </p:cNvPr>
          <p:cNvSpPr/>
          <p:nvPr/>
        </p:nvSpPr>
        <p:spPr>
          <a:xfrm>
            <a:off x="1508567" y="3060039"/>
            <a:ext cx="354957" cy="335666"/>
          </a:xfrm>
          <a:prstGeom prst="don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6" name="Cercle : creux 15">
            <a:extLst>
              <a:ext uri="{FF2B5EF4-FFF2-40B4-BE49-F238E27FC236}">
                <a16:creationId xmlns:a16="http://schemas.microsoft.com/office/drawing/2014/main" id="{FE763344-5A15-7BF7-DDEB-36FB6669DFE6}"/>
              </a:ext>
            </a:extLst>
          </p:cNvPr>
          <p:cNvSpPr/>
          <p:nvPr/>
        </p:nvSpPr>
        <p:spPr>
          <a:xfrm>
            <a:off x="7992319" y="3034604"/>
            <a:ext cx="354957" cy="335666"/>
          </a:xfrm>
          <a:prstGeom prst="don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Cercle : creux 16">
            <a:extLst>
              <a:ext uri="{FF2B5EF4-FFF2-40B4-BE49-F238E27FC236}">
                <a16:creationId xmlns:a16="http://schemas.microsoft.com/office/drawing/2014/main" id="{8B87F3FF-42CD-09A9-EB5F-9EB3AF7CA560}"/>
              </a:ext>
            </a:extLst>
          </p:cNvPr>
          <p:cNvSpPr/>
          <p:nvPr/>
        </p:nvSpPr>
        <p:spPr>
          <a:xfrm>
            <a:off x="3611301" y="3128059"/>
            <a:ext cx="354957" cy="335666"/>
          </a:xfrm>
          <a:prstGeom prst="donu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Cercle : creux 17">
            <a:extLst>
              <a:ext uri="{FF2B5EF4-FFF2-40B4-BE49-F238E27FC236}">
                <a16:creationId xmlns:a16="http://schemas.microsoft.com/office/drawing/2014/main" id="{D4B3CC39-C89C-D1CF-16CD-BD2875FA9D4F}"/>
              </a:ext>
            </a:extLst>
          </p:cNvPr>
          <p:cNvSpPr/>
          <p:nvPr/>
        </p:nvSpPr>
        <p:spPr>
          <a:xfrm>
            <a:off x="7976886" y="3884942"/>
            <a:ext cx="354957" cy="335666"/>
          </a:xfrm>
          <a:prstGeom prst="donu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EB9E73A-622B-B2D6-D3A7-628B9931C58E}"/>
              </a:ext>
            </a:extLst>
          </p:cNvPr>
          <p:cNvSpPr txBox="1"/>
          <p:nvPr/>
        </p:nvSpPr>
        <p:spPr>
          <a:xfrm>
            <a:off x="7126147" y="4203775"/>
            <a:ext cx="244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70C0"/>
                </a:solidFill>
              </a:rPr>
              <a:t>Départ de </a:t>
            </a:r>
            <a:r>
              <a:rPr lang="fr-FR" i="1" dirty="0" err="1">
                <a:solidFill>
                  <a:srgbClr val="0070C0"/>
                </a:solidFill>
              </a:rPr>
              <a:t>noyal</a:t>
            </a:r>
            <a:endParaRPr lang="fr-FR" i="1" dirty="0">
              <a:solidFill>
                <a:srgbClr val="0070C0"/>
              </a:solidFill>
            </a:endParaRPr>
          </a:p>
        </p:txBody>
      </p:sp>
      <p:sp>
        <p:nvSpPr>
          <p:cNvPr id="20" name="Flèche : bas 19">
            <a:extLst>
              <a:ext uri="{FF2B5EF4-FFF2-40B4-BE49-F238E27FC236}">
                <a16:creationId xmlns:a16="http://schemas.microsoft.com/office/drawing/2014/main" id="{45ABC5CF-E695-2E28-6832-66099D3D6983}"/>
              </a:ext>
            </a:extLst>
          </p:cNvPr>
          <p:cNvSpPr/>
          <p:nvPr/>
        </p:nvSpPr>
        <p:spPr>
          <a:xfrm rot="2983301">
            <a:off x="3382701" y="3370270"/>
            <a:ext cx="196770" cy="44080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 : bas 20">
            <a:extLst>
              <a:ext uri="{FF2B5EF4-FFF2-40B4-BE49-F238E27FC236}">
                <a16:creationId xmlns:a16="http://schemas.microsoft.com/office/drawing/2014/main" id="{C2526BEC-91E3-325A-9F49-8DE4539E45E0}"/>
              </a:ext>
            </a:extLst>
          </p:cNvPr>
          <p:cNvSpPr/>
          <p:nvPr/>
        </p:nvSpPr>
        <p:spPr>
          <a:xfrm rot="19359222">
            <a:off x="3382701" y="3948745"/>
            <a:ext cx="196770" cy="44080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 : bas 21">
            <a:extLst>
              <a:ext uri="{FF2B5EF4-FFF2-40B4-BE49-F238E27FC236}">
                <a16:creationId xmlns:a16="http://schemas.microsoft.com/office/drawing/2014/main" id="{82964E37-5280-CDA9-C936-9BBD7130062A}"/>
              </a:ext>
            </a:extLst>
          </p:cNvPr>
          <p:cNvSpPr/>
          <p:nvPr/>
        </p:nvSpPr>
        <p:spPr>
          <a:xfrm rot="4395987">
            <a:off x="2911549" y="4510379"/>
            <a:ext cx="196770" cy="44080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 : bas 22">
            <a:extLst>
              <a:ext uri="{FF2B5EF4-FFF2-40B4-BE49-F238E27FC236}">
                <a16:creationId xmlns:a16="http://schemas.microsoft.com/office/drawing/2014/main" id="{B3D74612-7FE4-2B3A-091C-ACCBC33DBC22}"/>
              </a:ext>
            </a:extLst>
          </p:cNvPr>
          <p:cNvSpPr/>
          <p:nvPr/>
        </p:nvSpPr>
        <p:spPr>
          <a:xfrm rot="8779477">
            <a:off x="1343087" y="4100762"/>
            <a:ext cx="196770" cy="44080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 : bas 23">
            <a:extLst>
              <a:ext uri="{FF2B5EF4-FFF2-40B4-BE49-F238E27FC236}">
                <a16:creationId xmlns:a16="http://schemas.microsoft.com/office/drawing/2014/main" id="{24C9E2DF-0C58-6DFB-6812-A81E39C9A0A8}"/>
              </a:ext>
            </a:extLst>
          </p:cNvPr>
          <p:cNvSpPr/>
          <p:nvPr/>
        </p:nvSpPr>
        <p:spPr>
          <a:xfrm rot="13626515">
            <a:off x="1229197" y="3349850"/>
            <a:ext cx="196770" cy="44080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 : bas 24">
            <a:extLst>
              <a:ext uri="{FF2B5EF4-FFF2-40B4-BE49-F238E27FC236}">
                <a16:creationId xmlns:a16="http://schemas.microsoft.com/office/drawing/2014/main" id="{96FFA10F-9A6D-6FD5-C1B5-ED2A267FCFE2}"/>
              </a:ext>
            </a:extLst>
          </p:cNvPr>
          <p:cNvSpPr/>
          <p:nvPr/>
        </p:nvSpPr>
        <p:spPr>
          <a:xfrm rot="16200000">
            <a:off x="2406035" y="3052172"/>
            <a:ext cx="196770" cy="44080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 : bas 25">
            <a:extLst>
              <a:ext uri="{FF2B5EF4-FFF2-40B4-BE49-F238E27FC236}">
                <a16:creationId xmlns:a16="http://schemas.microsoft.com/office/drawing/2014/main" id="{EC181692-04CB-BC28-036A-905755A282B1}"/>
              </a:ext>
            </a:extLst>
          </p:cNvPr>
          <p:cNvSpPr/>
          <p:nvPr/>
        </p:nvSpPr>
        <p:spPr>
          <a:xfrm rot="2983301">
            <a:off x="8055980" y="4539878"/>
            <a:ext cx="196770" cy="44080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B520F2E-5830-5A78-A4E9-1749379B7DCC}"/>
              </a:ext>
            </a:extLst>
          </p:cNvPr>
          <p:cNvSpPr txBox="1"/>
          <p:nvPr/>
        </p:nvSpPr>
        <p:spPr>
          <a:xfrm>
            <a:off x="6937092" y="4893501"/>
            <a:ext cx="312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70C0"/>
                </a:solidFill>
              </a:rPr>
              <a:t>Je défini un ordre de passage</a:t>
            </a:r>
          </a:p>
        </p:txBody>
      </p:sp>
      <p:pic>
        <p:nvPicPr>
          <p:cNvPr id="29" name="Graphique 28" descr="Badge 1 contour">
            <a:extLst>
              <a:ext uri="{FF2B5EF4-FFF2-40B4-BE49-F238E27FC236}">
                <a16:creationId xmlns:a16="http://schemas.microsoft.com/office/drawing/2014/main" id="{9203B5A8-4FD9-E41F-58D6-E8400A9F34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7546" y="3607842"/>
            <a:ext cx="360000" cy="360000"/>
          </a:xfrm>
          <a:prstGeom prst="rect">
            <a:avLst/>
          </a:prstGeom>
        </p:spPr>
      </p:pic>
      <p:pic>
        <p:nvPicPr>
          <p:cNvPr id="31" name="Graphique 30" descr="Badge contour">
            <a:extLst>
              <a:ext uri="{FF2B5EF4-FFF2-40B4-BE49-F238E27FC236}">
                <a16:creationId xmlns:a16="http://schemas.microsoft.com/office/drawing/2014/main" id="{27B95698-BD08-677B-4508-01BF23B91D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06345" y="4232605"/>
            <a:ext cx="360000" cy="360000"/>
          </a:xfrm>
          <a:prstGeom prst="rect">
            <a:avLst/>
          </a:prstGeom>
        </p:spPr>
      </p:pic>
      <p:pic>
        <p:nvPicPr>
          <p:cNvPr id="33" name="Graphique 32" descr="Badge 3 contour">
            <a:extLst>
              <a:ext uri="{FF2B5EF4-FFF2-40B4-BE49-F238E27FC236}">
                <a16:creationId xmlns:a16="http://schemas.microsoft.com/office/drawing/2014/main" id="{9B6E4487-B432-31C7-B4C5-80A05AD61F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54817" y="4681046"/>
            <a:ext cx="360000" cy="360000"/>
          </a:xfrm>
          <a:prstGeom prst="rect">
            <a:avLst/>
          </a:prstGeom>
        </p:spPr>
      </p:pic>
      <p:pic>
        <p:nvPicPr>
          <p:cNvPr id="35" name="Graphique 34" descr="Badge 4 contour">
            <a:extLst>
              <a:ext uri="{FF2B5EF4-FFF2-40B4-BE49-F238E27FC236}">
                <a16:creationId xmlns:a16="http://schemas.microsoft.com/office/drawing/2014/main" id="{0D861BA1-BE14-D95F-F3B5-F61B756A7A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01144" y="4528461"/>
            <a:ext cx="360000" cy="360000"/>
          </a:xfrm>
          <a:prstGeom prst="rect">
            <a:avLst/>
          </a:prstGeom>
        </p:spPr>
      </p:pic>
      <p:pic>
        <p:nvPicPr>
          <p:cNvPr id="37" name="Graphique 36" descr="Badge 5 contour">
            <a:extLst>
              <a:ext uri="{FF2B5EF4-FFF2-40B4-BE49-F238E27FC236}">
                <a16:creationId xmlns:a16="http://schemas.microsoft.com/office/drawing/2014/main" id="{20DBB9FA-4472-E283-3AA9-45B44E2D85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01415" y="4118839"/>
            <a:ext cx="360000" cy="360000"/>
          </a:xfrm>
          <a:prstGeom prst="rect">
            <a:avLst/>
          </a:prstGeom>
        </p:spPr>
      </p:pic>
      <p:pic>
        <p:nvPicPr>
          <p:cNvPr id="39" name="Graphique 38" descr="Badge 6 contour">
            <a:extLst>
              <a:ext uri="{FF2B5EF4-FFF2-40B4-BE49-F238E27FC236}">
                <a16:creationId xmlns:a16="http://schemas.microsoft.com/office/drawing/2014/main" id="{3947C635-5B58-4B57-F65B-F61B4E34B9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433038" y="3463385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941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D0564-C477-592D-CC68-EA9B947CF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F3B63F9-F231-FB31-95D4-550BAAE35B95}"/>
              </a:ext>
            </a:extLst>
          </p:cNvPr>
          <p:cNvSpPr txBox="1"/>
          <p:nvPr/>
        </p:nvSpPr>
        <p:spPr>
          <a:xfrm>
            <a:off x="2592729" y="451413"/>
            <a:ext cx="8391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Méthode de correction des cas de transport</a:t>
            </a:r>
          </a:p>
        </p:txBody>
      </p:sp>
      <p:pic>
        <p:nvPicPr>
          <p:cNvPr id="10" name="Image 9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71062175-6AF4-C45F-7B74-4103F9EF7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pic>
        <p:nvPicPr>
          <p:cNvPr id="11" name="Image 10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B2377DE2-4184-67AB-6E31-B03F4D97B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  <p:pic>
        <p:nvPicPr>
          <p:cNvPr id="29" name="Graphique 28" descr="Badge 1 contour">
            <a:extLst>
              <a:ext uri="{FF2B5EF4-FFF2-40B4-BE49-F238E27FC236}">
                <a16:creationId xmlns:a16="http://schemas.microsoft.com/office/drawing/2014/main" id="{854E40A4-158E-7C8F-69A1-25726EBE1D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54346" y="2683482"/>
            <a:ext cx="360000" cy="360000"/>
          </a:xfrm>
          <a:prstGeom prst="rect">
            <a:avLst/>
          </a:prstGeom>
        </p:spPr>
      </p:pic>
      <p:pic>
        <p:nvPicPr>
          <p:cNvPr id="31" name="Graphique 30" descr="Badge contour">
            <a:extLst>
              <a:ext uri="{FF2B5EF4-FFF2-40B4-BE49-F238E27FC236}">
                <a16:creationId xmlns:a16="http://schemas.microsoft.com/office/drawing/2014/main" id="{04DA9AF4-D5F0-32EC-A649-B0DAF2CAD2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73711" y="2984662"/>
            <a:ext cx="360000" cy="360000"/>
          </a:xfrm>
          <a:prstGeom prst="rect">
            <a:avLst/>
          </a:prstGeom>
        </p:spPr>
      </p:pic>
      <p:pic>
        <p:nvPicPr>
          <p:cNvPr id="33" name="Graphique 32" descr="Badge 3 contour">
            <a:extLst>
              <a:ext uri="{FF2B5EF4-FFF2-40B4-BE49-F238E27FC236}">
                <a16:creationId xmlns:a16="http://schemas.microsoft.com/office/drawing/2014/main" id="{4E05CE3E-56E3-0E75-744B-036FF9DD12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54030" y="2069145"/>
            <a:ext cx="360000" cy="360000"/>
          </a:xfrm>
          <a:prstGeom prst="rect">
            <a:avLst/>
          </a:prstGeom>
        </p:spPr>
      </p:pic>
      <p:pic>
        <p:nvPicPr>
          <p:cNvPr id="35" name="Graphique 34" descr="Badge 4 contour">
            <a:extLst>
              <a:ext uri="{FF2B5EF4-FFF2-40B4-BE49-F238E27FC236}">
                <a16:creationId xmlns:a16="http://schemas.microsoft.com/office/drawing/2014/main" id="{C4693D99-5DFF-795B-5F8D-4976A97A892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54030" y="3302176"/>
            <a:ext cx="360000" cy="360000"/>
          </a:xfrm>
          <a:prstGeom prst="rect">
            <a:avLst/>
          </a:prstGeom>
        </p:spPr>
      </p:pic>
      <p:pic>
        <p:nvPicPr>
          <p:cNvPr id="37" name="Graphique 36" descr="Badge 5 contour">
            <a:extLst>
              <a:ext uri="{FF2B5EF4-FFF2-40B4-BE49-F238E27FC236}">
                <a16:creationId xmlns:a16="http://schemas.microsoft.com/office/drawing/2014/main" id="{0C513B11-EEFD-6D7F-A3E1-B59B41F26C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64149" y="1759798"/>
            <a:ext cx="360000" cy="360000"/>
          </a:xfrm>
          <a:prstGeom prst="rect">
            <a:avLst/>
          </a:prstGeom>
        </p:spPr>
      </p:pic>
      <p:pic>
        <p:nvPicPr>
          <p:cNvPr id="39" name="Graphique 38" descr="Badge 6 contour">
            <a:extLst>
              <a:ext uri="{FF2B5EF4-FFF2-40B4-BE49-F238E27FC236}">
                <a16:creationId xmlns:a16="http://schemas.microsoft.com/office/drawing/2014/main" id="{A39694D8-8F8E-B6B6-0897-2AF00E4D3A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851767" y="2356279"/>
            <a:ext cx="360000" cy="360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FAA0BF2-77B4-0A16-007C-6352389D3529}"/>
              </a:ext>
            </a:extLst>
          </p:cNvPr>
          <p:cNvSpPr txBox="1"/>
          <p:nvPr/>
        </p:nvSpPr>
        <p:spPr>
          <a:xfrm>
            <a:off x="1446835" y="4321046"/>
            <a:ext cx="785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70C0"/>
                </a:solidFill>
              </a:rPr>
              <a:t>Exemple de tournée</a:t>
            </a:r>
          </a:p>
          <a:p>
            <a:r>
              <a:rPr lang="fr-FR" i="1" dirty="0">
                <a:solidFill>
                  <a:srgbClr val="0070C0"/>
                </a:solidFill>
              </a:rPr>
              <a:t>Prenons l’exemple du retour entre la Mézière et Noyal sur vilaine</a:t>
            </a:r>
          </a:p>
          <a:p>
            <a:endParaRPr lang="fr-FR" i="1" dirty="0">
              <a:solidFill>
                <a:srgbClr val="0070C0"/>
              </a:solidFill>
            </a:endParaRPr>
          </a:p>
        </p:txBody>
      </p:sp>
      <p:pic>
        <p:nvPicPr>
          <p:cNvPr id="5" name="table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894F487E-84FD-D9B5-126D-EAD9FCFF8F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51767" y="1468470"/>
            <a:ext cx="6645910" cy="21431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B11561-9683-01AC-7E35-1B93B8B1C0A5}"/>
              </a:ext>
            </a:extLst>
          </p:cNvPr>
          <p:cNvSpPr/>
          <p:nvPr/>
        </p:nvSpPr>
        <p:spPr>
          <a:xfrm>
            <a:off x="7827899" y="2391921"/>
            <a:ext cx="1655445" cy="30607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900" dirty="0"/>
              <a:t>8h00-18h00</a:t>
            </a:r>
          </a:p>
        </p:txBody>
      </p:sp>
    </p:spTree>
    <p:extLst>
      <p:ext uri="{BB962C8B-B14F-4D97-AF65-F5344CB8AC3E}">
        <p14:creationId xmlns:p14="http://schemas.microsoft.com/office/powerpoint/2010/main" val="980498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5B3E4-C587-C91F-2163-B0E4D8144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A6427583-4288-3447-F01A-2DD054396C9B}"/>
              </a:ext>
            </a:extLst>
          </p:cNvPr>
          <p:cNvSpPr txBox="1"/>
          <p:nvPr/>
        </p:nvSpPr>
        <p:spPr>
          <a:xfrm>
            <a:off x="2592729" y="451413"/>
            <a:ext cx="8391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Méthode de correction des cas de transport</a:t>
            </a:r>
          </a:p>
        </p:txBody>
      </p:sp>
      <p:pic>
        <p:nvPicPr>
          <p:cNvPr id="10" name="Image 9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7F1C83E6-8D31-0A59-0E41-3AB3F3FDB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pic>
        <p:nvPicPr>
          <p:cNvPr id="11" name="Image 10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12D59361-E027-0989-1AA5-E8A43FE57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D0F6D95-4FAF-6A83-BFC4-D5A66919C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474" y="1036188"/>
            <a:ext cx="7254869" cy="5448772"/>
          </a:xfrm>
          <a:prstGeom prst="rect">
            <a:avLst/>
          </a:prstGeom>
        </p:spPr>
      </p:pic>
      <p:sp>
        <p:nvSpPr>
          <p:cNvPr id="28" name="Cercle : creux 27">
            <a:extLst>
              <a:ext uri="{FF2B5EF4-FFF2-40B4-BE49-F238E27FC236}">
                <a16:creationId xmlns:a16="http://schemas.microsoft.com/office/drawing/2014/main" id="{80FF4E89-0C79-F9C0-AC0C-9CDD05239467}"/>
              </a:ext>
            </a:extLst>
          </p:cNvPr>
          <p:cNvSpPr>
            <a:spLocks noChangeAspect="1"/>
          </p:cNvSpPr>
          <p:nvPr/>
        </p:nvSpPr>
        <p:spPr>
          <a:xfrm>
            <a:off x="2710560" y="1691269"/>
            <a:ext cx="392456" cy="360000"/>
          </a:xfrm>
          <a:prstGeom prst="donut">
            <a:avLst>
              <a:gd name="adj" fmla="val 5929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E816C422-15B3-4596-9D13-CA96C8408B83}"/>
              </a:ext>
            </a:extLst>
          </p:cNvPr>
          <p:cNvCxnSpPr>
            <a:cxnSpLocks/>
          </p:cNvCxnSpPr>
          <p:nvPr/>
        </p:nvCxnSpPr>
        <p:spPr>
          <a:xfrm flipH="1">
            <a:off x="2635243" y="1890538"/>
            <a:ext cx="9744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16FD1060-7ABA-E3F3-0ABF-21F941453834}"/>
              </a:ext>
            </a:extLst>
          </p:cNvPr>
          <p:cNvCxnSpPr>
            <a:cxnSpLocks/>
            <a:stCxn id="28" idx="5"/>
          </p:cNvCxnSpPr>
          <p:nvPr/>
        </p:nvCxnSpPr>
        <p:spPr>
          <a:xfrm>
            <a:off x="3045542" y="1998548"/>
            <a:ext cx="175305" cy="1068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4" name="Cercle : creux 33">
            <a:extLst>
              <a:ext uri="{FF2B5EF4-FFF2-40B4-BE49-F238E27FC236}">
                <a16:creationId xmlns:a16="http://schemas.microsoft.com/office/drawing/2014/main" id="{45B54BE1-455F-8CFF-8789-FB2D5C92042C}"/>
              </a:ext>
            </a:extLst>
          </p:cNvPr>
          <p:cNvSpPr>
            <a:spLocks noChangeAspect="1"/>
          </p:cNvSpPr>
          <p:nvPr/>
        </p:nvSpPr>
        <p:spPr>
          <a:xfrm>
            <a:off x="3338266" y="2168635"/>
            <a:ext cx="392456" cy="360000"/>
          </a:xfrm>
          <a:prstGeom prst="donut">
            <a:avLst>
              <a:gd name="adj" fmla="val 5929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F55392CA-6241-8796-5E65-5639912C847D}"/>
              </a:ext>
            </a:extLst>
          </p:cNvPr>
          <p:cNvCxnSpPr>
            <a:cxnSpLocks/>
          </p:cNvCxnSpPr>
          <p:nvPr/>
        </p:nvCxnSpPr>
        <p:spPr>
          <a:xfrm flipH="1" flipV="1">
            <a:off x="3269673" y="2097578"/>
            <a:ext cx="103851" cy="3433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3052E606-41D9-DBEF-F368-CEF048685538}"/>
              </a:ext>
            </a:extLst>
          </p:cNvPr>
          <p:cNvCxnSpPr>
            <a:cxnSpLocks/>
            <a:stCxn id="34" idx="5"/>
          </p:cNvCxnSpPr>
          <p:nvPr/>
        </p:nvCxnSpPr>
        <p:spPr>
          <a:xfrm flipH="1">
            <a:off x="3552496" y="2475914"/>
            <a:ext cx="120752" cy="5931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3" name="Cercle : creux 42">
            <a:extLst>
              <a:ext uri="{FF2B5EF4-FFF2-40B4-BE49-F238E27FC236}">
                <a16:creationId xmlns:a16="http://schemas.microsoft.com/office/drawing/2014/main" id="{C5326CAB-22D6-A346-5866-CA63220E33F6}"/>
              </a:ext>
            </a:extLst>
          </p:cNvPr>
          <p:cNvSpPr>
            <a:spLocks noChangeAspect="1"/>
          </p:cNvSpPr>
          <p:nvPr/>
        </p:nvSpPr>
        <p:spPr>
          <a:xfrm>
            <a:off x="3671637" y="3302128"/>
            <a:ext cx="392456" cy="360000"/>
          </a:xfrm>
          <a:prstGeom prst="donut">
            <a:avLst>
              <a:gd name="adj" fmla="val 5929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DD234345-40AE-0861-5CDB-2A351B41021E}"/>
              </a:ext>
            </a:extLst>
          </p:cNvPr>
          <p:cNvCxnSpPr>
            <a:cxnSpLocks/>
          </p:cNvCxnSpPr>
          <p:nvPr/>
        </p:nvCxnSpPr>
        <p:spPr>
          <a:xfrm flipH="1" flipV="1">
            <a:off x="3552496" y="3069021"/>
            <a:ext cx="154399" cy="5053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639A954A-CD7F-6391-A3AA-7AC9335A7BE7}"/>
              </a:ext>
            </a:extLst>
          </p:cNvPr>
          <p:cNvCxnSpPr>
            <a:cxnSpLocks/>
            <a:stCxn id="43" idx="5"/>
          </p:cNvCxnSpPr>
          <p:nvPr/>
        </p:nvCxnSpPr>
        <p:spPr>
          <a:xfrm flipH="1">
            <a:off x="3854335" y="3609407"/>
            <a:ext cx="152284" cy="1813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9" name="Cercle : creux 48">
            <a:extLst>
              <a:ext uri="{FF2B5EF4-FFF2-40B4-BE49-F238E27FC236}">
                <a16:creationId xmlns:a16="http://schemas.microsoft.com/office/drawing/2014/main" id="{8512005D-145E-3B85-43B2-D94D6AD4C97D}"/>
              </a:ext>
            </a:extLst>
          </p:cNvPr>
          <p:cNvSpPr>
            <a:spLocks noChangeAspect="1"/>
          </p:cNvSpPr>
          <p:nvPr/>
        </p:nvSpPr>
        <p:spPr>
          <a:xfrm>
            <a:off x="3907435" y="3791226"/>
            <a:ext cx="392456" cy="360000"/>
          </a:xfrm>
          <a:prstGeom prst="donut">
            <a:avLst>
              <a:gd name="adj" fmla="val 5929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D216AD7E-ABC6-7690-BCF3-A77606A561B9}"/>
              </a:ext>
            </a:extLst>
          </p:cNvPr>
          <p:cNvCxnSpPr>
            <a:cxnSpLocks/>
            <a:stCxn id="49" idx="1"/>
          </p:cNvCxnSpPr>
          <p:nvPr/>
        </p:nvCxnSpPr>
        <p:spPr>
          <a:xfrm flipH="1">
            <a:off x="3849961" y="3843947"/>
            <a:ext cx="11494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1660CFE8-53D8-90A9-529E-05B5D02E8535}"/>
              </a:ext>
            </a:extLst>
          </p:cNvPr>
          <p:cNvCxnSpPr>
            <a:cxnSpLocks/>
            <a:stCxn id="49" idx="5"/>
          </p:cNvCxnSpPr>
          <p:nvPr/>
        </p:nvCxnSpPr>
        <p:spPr>
          <a:xfrm flipH="1">
            <a:off x="4015238" y="4098505"/>
            <a:ext cx="227179" cy="2422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5" name="Cercle : creux 54">
            <a:extLst>
              <a:ext uri="{FF2B5EF4-FFF2-40B4-BE49-F238E27FC236}">
                <a16:creationId xmlns:a16="http://schemas.microsoft.com/office/drawing/2014/main" id="{066A94BA-C113-DE61-AE02-9D6C136CE3F6}"/>
              </a:ext>
            </a:extLst>
          </p:cNvPr>
          <p:cNvSpPr>
            <a:spLocks noChangeAspect="1"/>
          </p:cNvSpPr>
          <p:nvPr/>
        </p:nvSpPr>
        <p:spPr>
          <a:xfrm>
            <a:off x="4172287" y="4278505"/>
            <a:ext cx="392456" cy="360000"/>
          </a:xfrm>
          <a:prstGeom prst="donut">
            <a:avLst>
              <a:gd name="adj" fmla="val 5929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635C35D3-B009-FCC2-76BD-767D03DECD26}"/>
              </a:ext>
            </a:extLst>
          </p:cNvPr>
          <p:cNvCxnSpPr>
            <a:cxnSpLocks/>
            <a:stCxn id="55" idx="3"/>
          </p:cNvCxnSpPr>
          <p:nvPr/>
        </p:nvCxnSpPr>
        <p:spPr>
          <a:xfrm flipH="1" flipV="1">
            <a:off x="4006619" y="4353216"/>
            <a:ext cx="223142" cy="2325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7" name="Connecteur droit avec flèche 56">
            <a:extLst>
              <a:ext uri="{FF2B5EF4-FFF2-40B4-BE49-F238E27FC236}">
                <a16:creationId xmlns:a16="http://schemas.microsoft.com/office/drawing/2014/main" id="{8E3E8D21-852E-A5F2-C3EE-48D6EFB47EE0}"/>
              </a:ext>
            </a:extLst>
          </p:cNvPr>
          <p:cNvCxnSpPr>
            <a:cxnSpLocks/>
            <a:stCxn id="55" idx="5"/>
          </p:cNvCxnSpPr>
          <p:nvPr/>
        </p:nvCxnSpPr>
        <p:spPr>
          <a:xfrm flipV="1">
            <a:off x="4507269" y="4340772"/>
            <a:ext cx="214523" cy="2450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67" name="Cercle : creux 66">
            <a:extLst>
              <a:ext uri="{FF2B5EF4-FFF2-40B4-BE49-F238E27FC236}">
                <a16:creationId xmlns:a16="http://schemas.microsoft.com/office/drawing/2014/main" id="{ED417069-DBD8-25F3-501F-D1B846FD6A27}"/>
              </a:ext>
            </a:extLst>
          </p:cNvPr>
          <p:cNvSpPr>
            <a:spLocks noChangeAspect="1"/>
          </p:cNvSpPr>
          <p:nvPr/>
        </p:nvSpPr>
        <p:spPr>
          <a:xfrm>
            <a:off x="4956571" y="4340772"/>
            <a:ext cx="392456" cy="360000"/>
          </a:xfrm>
          <a:prstGeom prst="donut">
            <a:avLst>
              <a:gd name="adj" fmla="val 5929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BB190ACB-89E9-7258-23BF-982444C36918}"/>
              </a:ext>
            </a:extLst>
          </p:cNvPr>
          <p:cNvCxnSpPr>
            <a:cxnSpLocks/>
          </p:cNvCxnSpPr>
          <p:nvPr/>
        </p:nvCxnSpPr>
        <p:spPr>
          <a:xfrm flipH="1" flipV="1">
            <a:off x="4750884" y="4353216"/>
            <a:ext cx="240945" cy="259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9" name="Connecteur droit avec flèche 68">
            <a:extLst>
              <a:ext uri="{FF2B5EF4-FFF2-40B4-BE49-F238E27FC236}">
                <a16:creationId xmlns:a16="http://schemas.microsoft.com/office/drawing/2014/main" id="{4CAD775B-96C5-870C-1568-1510E86D540F}"/>
              </a:ext>
            </a:extLst>
          </p:cNvPr>
          <p:cNvCxnSpPr>
            <a:cxnSpLocks/>
            <a:stCxn id="67" idx="5"/>
          </p:cNvCxnSpPr>
          <p:nvPr/>
        </p:nvCxnSpPr>
        <p:spPr>
          <a:xfrm flipV="1">
            <a:off x="5291553" y="4407408"/>
            <a:ext cx="243615" cy="2406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5" name="Cercle : creux 74">
            <a:extLst>
              <a:ext uri="{FF2B5EF4-FFF2-40B4-BE49-F238E27FC236}">
                <a16:creationId xmlns:a16="http://schemas.microsoft.com/office/drawing/2014/main" id="{DDE9F9F4-36E7-8860-F8CB-2440AFFBC0E5}"/>
              </a:ext>
            </a:extLst>
          </p:cNvPr>
          <p:cNvSpPr>
            <a:spLocks noChangeAspect="1"/>
          </p:cNvSpPr>
          <p:nvPr/>
        </p:nvSpPr>
        <p:spPr>
          <a:xfrm>
            <a:off x="6396328" y="4076114"/>
            <a:ext cx="392456" cy="360000"/>
          </a:xfrm>
          <a:prstGeom prst="donut">
            <a:avLst>
              <a:gd name="adj" fmla="val 5929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76" name="Connecteur droit avec flèche 75">
            <a:extLst>
              <a:ext uri="{FF2B5EF4-FFF2-40B4-BE49-F238E27FC236}">
                <a16:creationId xmlns:a16="http://schemas.microsoft.com/office/drawing/2014/main" id="{E5D3D3F4-7E24-6644-B7B9-FDA703430128}"/>
              </a:ext>
            </a:extLst>
          </p:cNvPr>
          <p:cNvCxnSpPr>
            <a:cxnSpLocks/>
          </p:cNvCxnSpPr>
          <p:nvPr/>
        </p:nvCxnSpPr>
        <p:spPr>
          <a:xfrm flipH="1">
            <a:off x="5535168" y="4348358"/>
            <a:ext cx="896418" cy="48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7" name="Connecteur droit avec flèche 76">
            <a:extLst>
              <a:ext uri="{FF2B5EF4-FFF2-40B4-BE49-F238E27FC236}">
                <a16:creationId xmlns:a16="http://schemas.microsoft.com/office/drawing/2014/main" id="{902E1B8F-6829-D39C-C8A5-69949F6006D7}"/>
              </a:ext>
            </a:extLst>
          </p:cNvPr>
          <p:cNvCxnSpPr>
            <a:cxnSpLocks/>
            <a:stCxn id="75" idx="5"/>
          </p:cNvCxnSpPr>
          <p:nvPr/>
        </p:nvCxnSpPr>
        <p:spPr>
          <a:xfrm>
            <a:off x="6731310" y="4383393"/>
            <a:ext cx="52957" cy="8494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1" name="Cercle : creux 80">
            <a:extLst>
              <a:ext uri="{FF2B5EF4-FFF2-40B4-BE49-F238E27FC236}">
                <a16:creationId xmlns:a16="http://schemas.microsoft.com/office/drawing/2014/main" id="{71361E89-0143-CE56-8B08-40AEA73BA2C1}"/>
              </a:ext>
            </a:extLst>
          </p:cNvPr>
          <p:cNvSpPr>
            <a:spLocks noChangeAspect="1"/>
          </p:cNvSpPr>
          <p:nvPr/>
        </p:nvSpPr>
        <p:spPr>
          <a:xfrm>
            <a:off x="6978712" y="5052826"/>
            <a:ext cx="392456" cy="360000"/>
          </a:xfrm>
          <a:prstGeom prst="donut">
            <a:avLst>
              <a:gd name="adj" fmla="val 5929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82" name="Connecteur droit avec flèche 81">
            <a:extLst>
              <a:ext uri="{FF2B5EF4-FFF2-40B4-BE49-F238E27FC236}">
                <a16:creationId xmlns:a16="http://schemas.microsoft.com/office/drawing/2014/main" id="{F34886BF-8CFC-E71D-10DC-F9007597A7D3}"/>
              </a:ext>
            </a:extLst>
          </p:cNvPr>
          <p:cNvCxnSpPr>
            <a:cxnSpLocks/>
          </p:cNvCxnSpPr>
          <p:nvPr/>
        </p:nvCxnSpPr>
        <p:spPr>
          <a:xfrm flipH="1" flipV="1">
            <a:off x="6825938" y="5285772"/>
            <a:ext cx="188032" cy="392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3" name="Connecteur droit avec flèche 82">
            <a:extLst>
              <a:ext uri="{FF2B5EF4-FFF2-40B4-BE49-F238E27FC236}">
                <a16:creationId xmlns:a16="http://schemas.microsoft.com/office/drawing/2014/main" id="{90B0A456-4E65-D2B0-9F55-C5A78E76FDFB}"/>
              </a:ext>
            </a:extLst>
          </p:cNvPr>
          <p:cNvCxnSpPr>
            <a:cxnSpLocks/>
            <a:stCxn id="81" idx="5"/>
          </p:cNvCxnSpPr>
          <p:nvPr/>
        </p:nvCxnSpPr>
        <p:spPr>
          <a:xfrm>
            <a:off x="7313694" y="5360105"/>
            <a:ext cx="708386" cy="3346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4" name="ZoneTexte 93">
            <a:extLst>
              <a:ext uri="{FF2B5EF4-FFF2-40B4-BE49-F238E27FC236}">
                <a16:creationId xmlns:a16="http://schemas.microsoft.com/office/drawing/2014/main" id="{02FFB68D-0BEB-3367-F0C0-207FA74FDB45}"/>
              </a:ext>
            </a:extLst>
          </p:cNvPr>
          <p:cNvSpPr txBox="1"/>
          <p:nvPr/>
        </p:nvSpPr>
        <p:spPr>
          <a:xfrm>
            <a:off x="13529" y="1949816"/>
            <a:ext cx="2082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70C0"/>
                </a:solidFill>
              </a:rPr>
              <a:t>2+3,5+2,5+2+3+2,5+5+4</a:t>
            </a:r>
          </a:p>
          <a:p>
            <a:r>
              <a:rPr lang="fr-FR" i="1" dirty="0">
                <a:solidFill>
                  <a:srgbClr val="0070C0"/>
                </a:solidFill>
              </a:rPr>
              <a:t>=24,5 km</a:t>
            </a: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B02F3967-75E6-0493-0556-12B5CF47DC6D}"/>
              </a:ext>
            </a:extLst>
          </p:cNvPr>
          <p:cNvSpPr txBox="1"/>
          <p:nvPr/>
        </p:nvSpPr>
        <p:spPr>
          <a:xfrm>
            <a:off x="33618" y="3020463"/>
            <a:ext cx="2082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70C0"/>
                </a:solidFill>
              </a:rPr>
              <a:t>Il y a donc 24,5 km</a:t>
            </a:r>
          </a:p>
          <a:p>
            <a:r>
              <a:rPr lang="fr-FR" i="1" dirty="0">
                <a:solidFill>
                  <a:srgbClr val="0070C0"/>
                </a:solidFill>
              </a:rPr>
              <a:t>Entre la Mézière et Noyal sur vilaine</a:t>
            </a:r>
          </a:p>
        </p:txBody>
      </p:sp>
    </p:spTree>
    <p:extLst>
      <p:ext uri="{BB962C8B-B14F-4D97-AF65-F5344CB8AC3E}">
        <p14:creationId xmlns:p14="http://schemas.microsoft.com/office/powerpoint/2010/main" val="5176698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17DC7-4672-3C69-98BD-0C46A9B50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B5821B45-CD75-8B65-3CB9-496C0C04FA46}"/>
              </a:ext>
            </a:extLst>
          </p:cNvPr>
          <p:cNvSpPr txBox="1"/>
          <p:nvPr/>
        </p:nvSpPr>
        <p:spPr>
          <a:xfrm>
            <a:off x="2592729" y="451413"/>
            <a:ext cx="8391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Méthode de correction des cas de transport</a:t>
            </a:r>
          </a:p>
        </p:txBody>
      </p:sp>
      <p:pic>
        <p:nvPicPr>
          <p:cNvPr id="10" name="Image 9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3BD1EA1B-1C6C-548B-6CB8-1244D15CD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pic>
        <p:nvPicPr>
          <p:cNvPr id="11" name="Image 10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A3EDB032-0993-401C-1A1A-4D9499C81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  <p:sp>
        <p:nvSpPr>
          <p:cNvPr id="95" name="ZoneTexte 94">
            <a:extLst>
              <a:ext uri="{FF2B5EF4-FFF2-40B4-BE49-F238E27FC236}">
                <a16:creationId xmlns:a16="http://schemas.microsoft.com/office/drawing/2014/main" id="{E130845E-4FB8-EC0D-EAB9-08D555671899}"/>
              </a:ext>
            </a:extLst>
          </p:cNvPr>
          <p:cNvSpPr txBox="1"/>
          <p:nvPr/>
        </p:nvSpPr>
        <p:spPr>
          <a:xfrm>
            <a:off x="4513021" y="1358068"/>
            <a:ext cx="2082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70C0"/>
                </a:solidFill>
              </a:rPr>
              <a:t>Il y a donc 24,5 km</a:t>
            </a:r>
          </a:p>
          <a:p>
            <a:r>
              <a:rPr lang="fr-FR" i="1" dirty="0">
                <a:solidFill>
                  <a:srgbClr val="0070C0"/>
                </a:solidFill>
              </a:rPr>
              <a:t>Entre la Mézière et Noyal sur vilaine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27971DD-3782-4402-EE62-1BE6BFFF2EFE}"/>
              </a:ext>
            </a:extLst>
          </p:cNvPr>
          <p:cNvSpPr txBox="1"/>
          <p:nvPr/>
        </p:nvSpPr>
        <p:spPr>
          <a:xfrm>
            <a:off x="1862418" y="2418612"/>
            <a:ext cx="6077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70C0"/>
                </a:solidFill>
              </a:rPr>
              <a:t>Je veux savoir ce que cela représente en temps de conduite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4CA2B7F-A1DD-FEAE-E319-F4D27F05D591}"/>
              </a:ext>
            </a:extLst>
          </p:cNvPr>
          <p:cNvSpPr txBox="1"/>
          <p:nvPr/>
        </p:nvSpPr>
        <p:spPr>
          <a:xfrm>
            <a:off x="1862418" y="3105834"/>
            <a:ext cx="80570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70C0"/>
                </a:solidFill>
              </a:rPr>
              <a:t>Mon véhicule roule à 68 Km/h</a:t>
            </a:r>
          </a:p>
          <a:p>
            <a:r>
              <a:rPr lang="fr-FR" i="1" dirty="0">
                <a:solidFill>
                  <a:srgbClr val="0070C0"/>
                </a:solidFill>
              </a:rPr>
              <a:t>	68 kilomètres par heure (soit 68 kilomètres parcouru en une heure)</a:t>
            </a:r>
          </a:p>
          <a:p>
            <a:r>
              <a:rPr lang="fr-FR" i="1" dirty="0">
                <a:solidFill>
                  <a:srgbClr val="0070C0"/>
                </a:solidFill>
              </a:rPr>
              <a:t>	soit : 68 kilomètres en 60 minutes</a:t>
            </a:r>
          </a:p>
          <a:p>
            <a:r>
              <a:rPr lang="fr-FR" i="1" dirty="0">
                <a:solidFill>
                  <a:srgbClr val="0070C0"/>
                </a:solidFill>
              </a:rPr>
              <a:t>Je pose le tableau</a:t>
            </a:r>
          </a:p>
          <a:p>
            <a:endParaRPr lang="fr-FR" i="1" dirty="0">
              <a:solidFill>
                <a:srgbClr val="0070C0"/>
              </a:solidFill>
            </a:endParaRPr>
          </a:p>
          <a:p>
            <a:r>
              <a:rPr lang="fr-FR" i="1" dirty="0">
                <a:solidFill>
                  <a:srgbClr val="0070C0"/>
                </a:solidFill>
              </a:rPr>
              <a:t>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3F0494A-8BFE-0432-18DE-3527066EB5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8547"/>
              </p:ext>
            </p:extLst>
          </p:nvPr>
        </p:nvGraphicFramePr>
        <p:xfrm>
          <a:off x="3167123" y="4483159"/>
          <a:ext cx="4773914" cy="1211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6957">
                  <a:extLst>
                    <a:ext uri="{9D8B030D-6E8A-4147-A177-3AD203B41FA5}">
                      <a16:colId xmlns:a16="http://schemas.microsoft.com/office/drawing/2014/main" val="2727578509"/>
                    </a:ext>
                  </a:extLst>
                </a:gridCol>
                <a:gridCol w="2386957">
                  <a:extLst>
                    <a:ext uri="{9D8B030D-6E8A-4147-A177-3AD203B41FA5}">
                      <a16:colId xmlns:a16="http://schemas.microsoft.com/office/drawing/2014/main" val="1988667740"/>
                    </a:ext>
                  </a:extLst>
                </a:gridCol>
              </a:tblGrid>
              <a:tr h="40395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Kilomètres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03806"/>
                  </a:ext>
                </a:extLst>
              </a:tr>
              <a:tr h="40395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134143"/>
                  </a:ext>
                </a:extLst>
              </a:tr>
              <a:tr h="40395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24,5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057315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2F5040AE-50E1-8D1A-DF58-BD1767914647}"/>
              </a:ext>
            </a:extLst>
          </p:cNvPr>
          <p:cNvSpPr txBox="1"/>
          <p:nvPr/>
        </p:nvSpPr>
        <p:spPr>
          <a:xfrm>
            <a:off x="8150075" y="4779080"/>
            <a:ext cx="37956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>
                <a:solidFill>
                  <a:srgbClr val="0070C0"/>
                </a:solidFill>
              </a:rPr>
              <a:t>68  Dans la colonne kilomètres et  60 </a:t>
            </a:r>
            <a:r>
              <a:rPr lang="fr-FR" sz="1050" b="1" i="1" u="sng" dirty="0">
                <a:solidFill>
                  <a:srgbClr val="0070C0"/>
                </a:solidFill>
              </a:rPr>
              <a:t>minutes </a:t>
            </a:r>
            <a:r>
              <a:rPr lang="fr-FR" sz="1050" i="1" dirty="0">
                <a:solidFill>
                  <a:srgbClr val="0070C0"/>
                </a:solidFill>
              </a:rPr>
              <a:t>dans la colonne minutes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65E26EB-CFF1-520E-4E7D-4294E45FA926}"/>
              </a:ext>
            </a:extLst>
          </p:cNvPr>
          <p:cNvSpPr txBox="1"/>
          <p:nvPr/>
        </p:nvSpPr>
        <p:spPr>
          <a:xfrm>
            <a:off x="246252" y="5325677"/>
            <a:ext cx="379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70C0"/>
                </a:solidFill>
              </a:rPr>
              <a:t>La distance à parcourir</a:t>
            </a:r>
          </a:p>
        </p:txBody>
      </p:sp>
      <p:sp>
        <p:nvSpPr>
          <p:cNvPr id="9" name="Flèche : bas 8">
            <a:extLst>
              <a:ext uri="{FF2B5EF4-FFF2-40B4-BE49-F238E27FC236}">
                <a16:creationId xmlns:a16="http://schemas.microsoft.com/office/drawing/2014/main" id="{AA8658A9-CB9B-18ED-7944-8F4B0932FD9C}"/>
              </a:ext>
            </a:extLst>
          </p:cNvPr>
          <p:cNvSpPr/>
          <p:nvPr/>
        </p:nvSpPr>
        <p:spPr>
          <a:xfrm rot="16200000">
            <a:off x="2820152" y="5289940"/>
            <a:ext cx="196770" cy="44080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4A3786F-BFC9-7874-7A96-7F9CB171630F}"/>
              </a:ext>
            </a:extLst>
          </p:cNvPr>
          <p:cNvSpPr txBox="1"/>
          <p:nvPr/>
        </p:nvSpPr>
        <p:spPr>
          <a:xfrm>
            <a:off x="8723737" y="5383385"/>
            <a:ext cx="379567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i="1" dirty="0">
                <a:solidFill>
                  <a:srgbClr val="0070C0"/>
                </a:solidFill>
              </a:rPr>
              <a:t>Le résultat sera donc en minutes</a:t>
            </a:r>
          </a:p>
        </p:txBody>
      </p:sp>
      <p:pic>
        <p:nvPicPr>
          <p:cNvPr id="14" name="Graphique 13" descr="Point d’interrogation avec un remplissage uni">
            <a:extLst>
              <a:ext uri="{FF2B5EF4-FFF2-40B4-BE49-F238E27FC236}">
                <a16:creationId xmlns:a16="http://schemas.microsoft.com/office/drawing/2014/main" id="{C6D25B1C-E2AB-8077-9EA4-CC1186674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66796" y="5287716"/>
            <a:ext cx="396000" cy="396000"/>
          </a:xfrm>
          <a:prstGeom prst="rect">
            <a:avLst/>
          </a:prstGeom>
        </p:spPr>
      </p:pic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A390EFE5-662B-006F-1E07-9282A72C8F6F}"/>
              </a:ext>
            </a:extLst>
          </p:cNvPr>
          <p:cNvSpPr/>
          <p:nvPr/>
        </p:nvSpPr>
        <p:spPr>
          <a:xfrm rot="5400000">
            <a:off x="8297822" y="5295794"/>
            <a:ext cx="196770" cy="440807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4A2D14F-DC6A-68FD-E250-5C6A64FF439E}"/>
              </a:ext>
            </a:extLst>
          </p:cNvPr>
          <p:cNvSpPr txBox="1"/>
          <p:nvPr/>
        </p:nvSpPr>
        <p:spPr>
          <a:xfrm>
            <a:off x="4490455" y="5959738"/>
            <a:ext cx="3795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Le résultat en minutes -&gt; 24,5x60/68= 21,61 minutes</a:t>
            </a:r>
          </a:p>
        </p:txBody>
      </p:sp>
    </p:spTree>
    <p:extLst>
      <p:ext uri="{BB962C8B-B14F-4D97-AF65-F5344CB8AC3E}">
        <p14:creationId xmlns:p14="http://schemas.microsoft.com/office/powerpoint/2010/main" val="2839531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F02AD-47CF-743B-1724-9F22DBB70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65B21850-DA0D-9EF9-F923-2C7792984A05}"/>
              </a:ext>
            </a:extLst>
          </p:cNvPr>
          <p:cNvSpPr txBox="1"/>
          <p:nvPr/>
        </p:nvSpPr>
        <p:spPr>
          <a:xfrm>
            <a:off x="2592729" y="451413"/>
            <a:ext cx="8391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Méthode de correction des cas de transport</a:t>
            </a:r>
          </a:p>
        </p:txBody>
      </p:sp>
      <p:pic>
        <p:nvPicPr>
          <p:cNvPr id="10" name="Image 9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DA59A7A0-CD2A-5567-3A8B-EAC2DAA95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pic>
        <p:nvPicPr>
          <p:cNvPr id="11" name="Image 10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218959A6-267B-45D3-C263-FB7F3EE82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5CEE5D1-EB9E-870B-6AB9-585D0FE6E318}"/>
              </a:ext>
            </a:extLst>
          </p:cNvPr>
          <p:cNvSpPr txBox="1"/>
          <p:nvPr/>
        </p:nvSpPr>
        <p:spPr>
          <a:xfrm>
            <a:off x="2843926" y="1584508"/>
            <a:ext cx="7723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>
                <a:solidFill>
                  <a:schemeClr val="accent2">
                    <a:lumMod val="75000"/>
                  </a:schemeClr>
                </a:solidFill>
              </a:rPr>
              <a:t>Le résultat en minutes -&gt; 24,5x60/68= 21,61 minutes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74F9064-8C9F-90E8-FAAA-7AE1AFA83B9F}"/>
              </a:ext>
            </a:extLst>
          </p:cNvPr>
          <p:cNvSpPr txBox="1"/>
          <p:nvPr/>
        </p:nvSpPr>
        <p:spPr>
          <a:xfrm>
            <a:off x="1862418" y="2418612"/>
            <a:ext cx="870526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70C0"/>
                </a:solidFill>
              </a:rPr>
              <a:t>Comment lire ce résultat?</a:t>
            </a:r>
          </a:p>
          <a:p>
            <a:r>
              <a:rPr lang="fr-FR" i="1" dirty="0">
                <a:solidFill>
                  <a:srgbClr val="0070C0"/>
                </a:solidFill>
              </a:rPr>
              <a:t>Le nombre avant la virgule est les minutes -&gt; 21 minutes</a:t>
            </a:r>
          </a:p>
          <a:p>
            <a:r>
              <a:rPr lang="fr-FR" i="1" dirty="0">
                <a:solidFill>
                  <a:srgbClr val="0070C0"/>
                </a:solidFill>
              </a:rPr>
              <a:t>Le nombre après la virgule n’est pas les secondes : c’est 61% d’une minute</a:t>
            </a:r>
          </a:p>
          <a:p>
            <a:r>
              <a:rPr lang="fr-FR" i="1" dirty="0">
                <a:solidFill>
                  <a:srgbClr val="0070C0"/>
                </a:solidFill>
              </a:rPr>
              <a:t>Comment transformer des % de secondes en secondes?</a:t>
            </a:r>
          </a:p>
          <a:p>
            <a:r>
              <a:rPr lang="fr-FR" i="1" dirty="0">
                <a:solidFill>
                  <a:srgbClr val="0070C0"/>
                </a:solidFill>
              </a:rPr>
              <a:t>Il faut multiplier le résultat après la virgule par 1% d’une minute (Soit 0,6)</a:t>
            </a:r>
          </a:p>
          <a:p>
            <a:r>
              <a:rPr lang="fr-FR" i="1" dirty="0">
                <a:solidFill>
                  <a:srgbClr val="0070C0"/>
                </a:solidFill>
              </a:rPr>
              <a:t>Donc:</a:t>
            </a:r>
          </a:p>
          <a:p>
            <a:r>
              <a:rPr lang="fr-FR" i="1" dirty="0">
                <a:solidFill>
                  <a:srgbClr val="0070C0"/>
                </a:solidFill>
              </a:rPr>
              <a:t>61x0,6 =</a:t>
            </a:r>
            <a:r>
              <a:rPr lang="fr-FR" b="1" i="1" dirty="0">
                <a:solidFill>
                  <a:srgbClr val="0070C0"/>
                </a:solidFill>
              </a:rPr>
              <a:t>36,6 secondes </a:t>
            </a:r>
            <a:r>
              <a:rPr lang="fr-FR" i="1" dirty="0">
                <a:solidFill>
                  <a:srgbClr val="0070C0"/>
                </a:solidFill>
              </a:rPr>
              <a:t>(nous arrondirons à 36 secondes)</a:t>
            </a:r>
          </a:p>
          <a:p>
            <a:endParaRPr lang="fr-FR" i="1" dirty="0">
              <a:solidFill>
                <a:srgbClr val="0070C0"/>
              </a:solidFill>
            </a:endParaRPr>
          </a:p>
          <a:p>
            <a:r>
              <a:rPr lang="fr-FR" sz="2000" b="1" i="1" dirty="0">
                <a:solidFill>
                  <a:srgbClr val="0070C0"/>
                </a:solidFill>
              </a:rPr>
              <a:t>Donc 21,61 minutes correspondent à  21 minutes et 36 secondes</a:t>
            </a:r>
          </a:p>
          <a:p>
            <a:r>
              <a:rPr lang="fr-FR" sz="2000" b="1" i="1" dirty="0">
                <a:solidFill>
                  <a:srgbClr val="0070C0"/>
                </a:solidFill>
              </a:rPr>
              <a:t>Il me faudra donc 21 minutes et 36 secondes pour rentrer de la Mézière après mon chargement</a:t>
            </a:r>
          </a:p>
        </p:txBody>
      </p:sp>
    </p:spTree>
    <p:extLst>
      <p:ext uri="{BB962C8B-B14F-4D97-AF65-F5344CB8AC3E}">
        <p14:creationId xmlns:p14="http://schemas.microsoft.com/office/powerpoint/2010/main" val="964351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5B95F-32C8-E152-7316-B08DBDF3C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D2B9516-3E12-A1F9-57A5-E17A19B4FBAA}"/>
              </a:ext>
            </a:extLst>
          </p:cNvPr>
          <p:cNvSpPr txBox="1"/>
          <p:nvPr/>
        </p:nvSpPr>
        <p:spPr>
          <a:xfrm>
            <a:off x="2592729" y="451413"/>
            <a:ext cx="8391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Méthode de correction des cas de transport</a:t>
            </a:r>
          </a:p>
        </p:txBody>
      </p:sp>
      <p:pic>
        <p:nvPicPr>
          <p:cNvPr id="10" name="Image 9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262074A4-3F16-3123-EC74-A1EC3F6C3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pic>
        <p:nvPicPr>
          <p:cNvPr id="11" name="Image 10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E2788730-5285-B33B-129A-344168A7B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2C068AA-EF83-41EA-C344-ED8E0526B88F}"/>
              </a:ext>
            </a:extLst>
          </p:cNvPr>
          <p:cNvSpPr txBox="1"/>
          <p:nvPr/>
        </p:nvSpPr>
        <p:spPr>
          <a:xfrm>
            <a:off x="1041840" y="1179843"/>
            <a:ext cx="972273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rgbClr val="0070C0"/>
                </a:solidFill>
              </a:rPr>
              <a:t>Je dois don effectuer ce travail pour chacune des distances entre les différents points de livraison</a:t>
            </a:r>
          </a:p>
          <a:p>
            <a:r>
              <a:rPr lang="fr-FR" sz="2000" b="1" i="1" dirty="0">
                <a:solidFill>
                  <a:srgbClr val="0070C0"/>
                </a:solidFill>
              </a:rPr>
              <a:t>Noyal sur vilaine -&gt; Chateaubriand = 55 kilomètres</a:t>
            </a:r>
          </a:p>
          <a:p>
            <a:r>
              <a:rPr lang="fr-FR" sz="1600" dirty="0">
                <a:solidFill>
                  <a:srgbClr val="0070C0"/>
                </a:solidFill>
              </a:rPr>
              <a:t>60x</a:t>
            </a:r>
            <a:r>
              <a:rPr lang="fr-FR" sz="1600" dirty="0">
                <a:solidFill>
                  <a:srgbClr val="FF0000"/>
                </a:solidFill>
              </a:rPr>
              <a:t>55</a:t>
            </a:r>
            <a:r>
              <a:rPr lang="fr-FR" sz="1600" dirty="0">
                <a:solidFill>
                  <a:srgbClr val="0070C0"/>
                </a:solidFill>
              </a:rPr>
              <a:t>/68=48,52 soit 48 minutes (et 31 secondes)</a:t>
            </a:r>
          </a:p>
          <a:p>
            <a:r>
              <a:rPr lang="fr-FR" sz="2000" b="1" i="1" dirty="0">
                <a:solidFill>
                  <a:srgbClr val="0070C0"/>
                </a:solidFill>
              </a:rPr>
              <a:t>Chateaubriand -&gt; La Gacilly = 70 kilomètres</a:t>
            </a:r>
          </a:p>
          <a:p>
            <a:r>
              <a:rPr lang="fr-FR" sz="1600" dirty="0">
                <a:solidFill>
                  <a:srgbClr val="0070C0"/>
                </a:solidFill>
              </a:rPr>
              <a:t>60x</a:t>
            </a:r>
            <a:r>
              <a:rPr lang="fr-FR" sz="1600" dirty="0">
                <a:solidFill>
                  <a:srgbClr val="FF0000"/>
                </a:solidFill>
              </a:rPr>
              <a:t>70</a:t>
            </a:r>
            <a:r>
              <a:rPr lang="fr-FR" sz="1600" dirty="0">
                <a:solidFill>
                  <a:srgbClr val="0070C0"/>
                </a:solidFill>
              </a:rPr>
              <a:t>/68=61,76 soit 61 minutes (et 45 secondes)</a:t>
            </a:r>
          </a:p>
          <a:p>
            <a:r>
              <a:rPr lang="fr-FR" sz="2000" b="1" i="1" dirty="0">
                <a:solidFill>
                  <a:srgbClr val="0070C0"/>
                </a:solidFill>
              </a:rPr>
              <a:t>La Gacilly-&gt; La Roche Bernard = 53 kilomètres</a:t>
            </a:r>
          </a:p>
          <a:p>
            <a:r>
              <a:rPr lang="fr-FR" sz="1600" dirty="0">
                <a:solidFill>
                  <a:srgbClr val="0070C0"/>
                </a:solidFill>
              </a:rPr>
              <a:t>60x</a:t>
            </a:r>
            <a:r>
              <a:rPr lang="fr-FR" sz="1600" dirty="0">
                <a:solidFill>
                  <a:srgbClr val="FF0000"/>
                </a:solidFill>
              </a:rPr>
              <a:t>53</a:t>
            </a:r>
            <a:r>
              <a:rPr lang="fr-FR" sz="1600" dirty="0">
                <a:solidFill>
                  <a:srgbClr val="0070C0"/>
                </a:solidFill>
              </a:rPr>
              <a:t>/68=46,76 soit 46 minutes (et 45 secondes)</a:t>
            </a:r>
          </a:p>
          <a:p>
            <a:r>
              <a:rPr lang="fr-FR" sz="2000" b="1" i="1" dirty="0">
                <a:solidFill>
                  <a:srgbClr val="0070C0"/>
                </a:solidFill>
              </a:rPr>
              <a:t>La Roche Bernard -&gt; Vannes= 49 kilomètres</a:t>
            </a:r>
          </a:p>
          <a:p>
            <a:r>
              <a:rPr lang="fr-FR" sz="1600" dirty="0">
                <a:solidFill>
                  <a:srgbClr val="0070C0"/>
                </a:solidFill>
              </a:rPr>
              <a:t>60x</a:t>
            </a:r>
            <a:r>
              <a:rPr lang="fr-FR" sz="1600" dirty="0">
                <a:solidFill>
                  <a:srgbClr val="FF0000"/>
                </a:solidFill>
              </a:rPr>
              <a:t>49</a:t>
            </a:r>
            <a:r>
              <a:rPr lang="fr-FR" sz="1600" dirty="0">
                <a:solidFill>
                  <a:srgbClr val="0070C0"/>
                </a:solidFill>
              </a:rPr>
              <a:t>/68= 43,23 soit 43 minutes (et 13 secondes)</a:t>
            </a:r>
          </a:p>
          <a:p>
            <a:r>
              <a:rPr lang="fr-FR" sz="2000" b="1" i="1" dirty="0">
                <a:solidFill>
                  <a:srgbClr val="0070C0"/>
                </a:solidFill>
              </a:rPr>
              <a:t>Vannes -&gt; Ploërmel= 49 kilomètres</a:t>
            </a:r>
          </a:p>
          <a:p>
            <a:r>
              <a:rPr lang="fr-FR" sz="1600" dirty="0">
                <a:solidFill>
                  <a:srgbClr val="0070C0"/>
                </a:solidFill>
              </a:rPr>
              <a:t>60x</a:t>
            </a:r>
            <a:r>
              <a:rPr lang="fr-FR" sz="1600" dirty="0">
                <a:solidFill>
                  <a:srgbClr val="FF0000"/>
                </a:solidFill>
              </a:rPr>
              <a:t>49</a:t>
            </a:r>
            <a:r>
              <a:rPr lang="fr-FR" sz="1600" dirty="0">
                <a:solidFill>
                  <a:srgbClr val="0070C0"/>
                </a:solidFill>
              </a:rPr>
              <a:t>/68=43,23 soit 46 minutes (et 13 secondes)</a:t>
            </a:r>
          </a:p>
          <a:p>
            <a:r>
              <a:rPr lang="fr-FR" sz="2000" b="1" i="1" dirty="0">
                <a:solidFill>
                  <a:srgbClr val="0070C0"/>
                </a:solidFill>
              </a:rPr>
              <a:t>Ploërmel-&gt; Saint Brieuc = 104 Kilomètres</a:t>
            </a:r>
          </a:p>
          <a:p>
            <a:r>
              <a:rPr lang="fr-FR" sz="1600" dirty="0">
                <a:solidFill>
                  <a:srgbClr val="0070C0"/>
                </a:solidFill>
              </a:rPr>
              <a:t>60x</a:t>
            </a:r>
            <a:r>
              <a:rPr lang="fr-FR" sz="1600" dirty="0">
                <a:solidFill>
                  <a:srgbClr val="FF0000"/>
                </a:solidFill>
              </a:rPr>
              <a:t>104</a:t>
            </a:r>
            <a:r>
              <a:rPr lang="fr-FR" sz="1600" dirty="0">
                <a:solidFill>
                  <a:srgbClr val="0070C0"/>
                </a:solidFill>
              </a:rPr>
              <a:t>/68=91,76 soit 91 minutes (et 45 secondes)</a:t>
            </a:r>
          </a:p>
          <a:p>
            <a:r>
              <a:rPr lang="fr-FR" sz="2000" b="1" i="1" dirty="0">
                <a:solidFill>
                  <a:srgbClr val="0070C0"/>
                </a:solidFill>
              </a:rPr>
              <a:t>Saint Brieuc -&gt; La Mézière = 103 Kilomètres</a:t>
            </a:r>
          </a:p>
          <a:p>
            <a:r>
              <a:rPr lang="fr-FR" sz="1600" dirty="0">
                <a:solidFill>
                  <a:srgbClr val="0070C0"/>
                </a:solidFill>
              </a:rPr>
              <a:t>60x</a:t>
            </a:r>
            <a:r>
              <a:rPr lang="fr-FR" sz="1600" dirty="0">
                <a:solidFill>
                  <a:srgbClr val="FF0000"/>
                </a:solidFill>
              </a:rPr>
              <a:t>103</a:t>
            </a:r>
            <a:r>
              <a:rPr lang="fr-FR" sz="1600" dirty="0">
                <a:solidFill>
                  <a:srgbClr val="0070C0"/>
                </a:solidFill>
              </a:rPr>
              <a:t>/68=90,88 soit 90 minutes (et 52 secondes)</a:t>
            </a:r>
          </a:p>
          <a:p>
            <a:r>
              <a:rPr lang="fr-FR" sz="2000" b="1" i="1" dirty="0">
                <a:solidFill>
                  <a:srgbClr val="0070C0"/>
                </a:solidFill>
              </a:rPr>
              <a:t>La Mézière -&gt; Noyal/ vilaine= 24,5 kilomètres</a:t>
            </a:r>
          </a:p>
          <a:p>
            <a:r>
              <a:rPr lang="fr-FR" sz="1600" dirty="0">
                <a:solidFill>
                  <a:srgbClr val="0070C0"/>
                </a:solidFill>
              </a:rPr>
              <a:t>60x</a:t>
            </a:r>
            <a:r>
              <a:rPr lang="fr-FR" sz="1600" dirty="0">
                <a:solidFill>
                  <a:srgbClr val="FF0000"/>
                </a:solidFill>
              </a:rPr>
              <a:t>24,5</a:t>
            </a:r>
            <a:r>
              <a:rPr lang="fr-FR" sz="1600" dirty="0">
                <a:solidFill>
                  <a:srgbClr val="0070C0"/>
                </a:solidFill>
              </a:rPr>
              <a:t>/68=21,61 soit 21 minutes (et 36 secondes)</a:t>
            </a:r>
          </a:p>
          <a:p>
            <a:endParaRPr lang="fr-FR" sz="2000" b="1" i="1" dirty="0">
              <a:solidFill>
                <a:srgbClr val="0070C0"/>
              </a:solidFill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5CA73F7-8FC1-5CEB-EA8B-F7E02B1EAF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927463"/>
              </p:ext>
            </p:extLst>
          </p:nvPr>
        </p:nvGraphicFramePr>
        <p:xfrm>
          <a:off x="7993766" y="2124816"/>
          <a:ext cx="4078630" cy="1326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9315">
                  <a:extLst>
                    <a:ext uri="{9D8B030D-6E8A-4147-A177-3AD203B41FA5}">
                      <a16:colId xmlns:a16="http://schemas.microsoft.com/office/drawing/2014/main" val="2727578509"/>
                    </a:ext>
                  </a:extLst>
                </a:gridCol>
                <a:gridCol w="2039315">
                  <a:extLst>
                    <a:ext uri="{9D8B030D-6E8A-4147-A177-3AD203B41FA5}">
                      <a16:colId xmlns:a16="http://schemas.microsoft.com/office/drawing/2014/main" val="1988667740"/>
                    </a:ext>
                  </a:extLst>
                </a:gridCol>
              </a:tblGrid>
              <a:tr h="434728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Kilomètres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Minutes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03806"/>
                  </a:ext>
                </a:extLst>
              </a:tr>
              <a:tr h="434728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7134143"/>
                  </a:ext>
                </a:extLst>
              </a:tr>
              <a:tr h="434728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solidFill>
                            <a:srgbClr val="FF0000"/>
                          </a:solidFill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057315"/>
                  </a:ext>
                </a:extLst>
              </a:tr>
            </a:tbl>
          </a:graphicData>
        </a:graphic>
      </p:graphicFrame>
      <p:pic>
        <p:nvPicPr>
          <p:cNvPr id="3" name="Graphique 2" descr="Point d’interrogation avec un remplissage uni">
            <a:extLst>
              <a:ext uri="{FF2B5EF4-FFF2-40B4-BE49-F238E27FC236}">
                <a16:creationId xmlns:a16="http://schemas.microsoft.com/office/drawing/2014/main" id="{73C6665E-71B0-3B70-3A80-D292CA33CF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6375" y="3033000"/>
            <a:ext cx="360000" cy="360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EA9489E-A7EF-9B1E-0ED8-8E0DBBC52DDD}"/>
              </a:ext>
            </a:extLst>
          </p:cNvPr>
          <p:cNvSpPr txBox="1"/>
          <p:nvPr/>
        </p:nvSpPr>
        <p:spPr>
          <a:xfrm>
            <a:off x="6956385" y="3654853"/>
            <a:ext cx="5613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« </a:t>
            </a:r>
            <a:r>
              <a:rPr lang="fr-FR" sz="1800" dirty="0">
                <a:solidFill>
                  <a:srgbClr val="FF0000"/>
                </a:solidFill>
              </a:rPr>
              <a:t>X </a:t>
            </a:r>
            <a:r>
              <a:rPr lang="fr-FR" sz="1800" dirty="0"/>
              <a:t>» est le nombre de kilomètres à parcourir</a:t>
            </a:r>
          </a:p>
          <a:p>
            <a:r>
              <a:rPr lang="fr-FR" dirty="0"/>
              <a:t>Le «   » est la durée du déplacement en minutes</a:t>
            </a:r>
          </a:p>
        </p:txBody>
      </p:sp>
      <p:pic>
        <p:nvPicPr>
          <p:cNvPr id="6" name="Graphique 5" descr="Point d’interrogation avec un remplissage uni">
            <a:extLst>
              <a:ext uri="{FF2B5EF4-FFF2-40B4-BE49-F238E27FC236}">
                <a16:creationId xmlns:a16="http://schemas.microsoft.com/office/drawing/2014/main" id="{CD0B9249-B498-AD85-FD26-DEB4167781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1175" y="3941184"/>
            <a:ext cx="360000" cy="360000"/>
          </a:xfrm>
          <a:prstGeom prst="rect">
            <a:avLst/>
          </a:prstGeom>
        </p:spPr>
      </p:pic>
      <p:pic>
        <p:nvPicPr>
          <p:cNvPr id="7" name="Graphique 6" descr="Badge 1 contour">
            <a:extLst>
              <a:ext uri="{FF2B5EF4-FFF2-40B4-BE49-F238E27FC236}">
                <a16:creationId xmlns:a16="http://schemas.microsoft.com/office/drawing/2014/main" id="{E2C76747-A58C-6B2D-83D0-05D9BF0859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65175" y="1691537"/>
            <a:ext cx="576000" cy="576000"/>
          </a:xfrm>
          <a:prstGeom prst="rect">
            <a:avLst/>
          </a:prstGeom>
        </p:spPr>
      </p:pic>
      <p:pic>
        <p:nvPicPr>
          <p:cNvPr id="9" name="Graphique 8" descr="Badge contour">
            <a:extLst>
              <a:ext uri="{FF2B5EF4-FFF2-40B4-BE49-F238E27FC236}">
                <a16:creationId xmlns:a16="http://schemas.microsoft.com/office/drawing/2014/main" id="{5EF83F73-F49C-A654-BFF1-304187D01C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65175" y="2345847"/>
            <a:ext cx="576000" cy="576000"/>
          </a:xfrm>
          <a:prstGeom prst="rect">
            <a:avLst/>
          </a:prstGeom>
        </p:spPr>
      </p:pic>
      <p:pic>
        <p:nvPicPr>
          <p:cNvPr id="12" name="Graphique 11" descr="Badge 3 contour">
            <a:extLst>
              <a:ext uri="{FF2B5EF4-FFF2-40B4-BE49-F238E27FC236}">
                <a16:creationId xmlns:a16="http://schemas.microsoft.com/office/drawing/2014/main" id="{5B45049E-377B-7BDE-0810-6D0373747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65175" y="2921847"/>
            <a:ext cx="576000" cy="576000"/>
          </a:xfrm>
          <a:prstGeom prst="rect">
            <a:avLst/>
          </a:prstGeom>
        </p:spPr>
      </p:pic>
      <p:pic>
        <p:nvPicPr>
          <p:cNvPr id="13" name="Graphique 12" descr="Badge 4 contour">
            <a:extLst>
              <a:ext uri="{FF2B5EF4-FFF2-40B4-BE49-F238E27FC236}">
                <a16:creationId xmlns:a16="http://schemas.microsoft.com/office/drawing/2014/main" id="{DFD51429-0AF9-CCED-C450-F7168C2C0E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54780" y="3366853"/>
            <a:ext cx="576000" cy="576000"/>
          </a:xfrm>
          <a:prstGeom prst="rect">
            <a:avLst/>
          </a:prstGeom>
        </p:spPr>
      </p:pic>
      <p:pic>
        <p:nvPicPr>
          <p:cNvPr id="14" name="Graphique 13" descr="Badge 5 contour">
            <a:extLst>
              <a:ext uri="{FF2B5EF4-FFF2-40B4-BE49-F238E27FC236}">
                <a16:creationId xmlns:a16="http://schemas.microsoft.com/office/drawing/2014/main" id="{BC3FDE41-8ACE-7BB4-9A47-49549A6E456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254780" y="4013184"/>
            <a:ext cx="576000" cy="576000"/>
          </a:xfrm>
          <a:prstGeom prst="rect">
            <a:avLst/>
          </a:prstGeom>
        </p:spPr>
      </p:pic>
      <p:pic>
        <p:nvPicPr>
          <p:cNvPr id="15" name="Graphique 14" descr="Badge 6 contour">
            <a:extLst>
              <a:ext uri="{FF2B5EF4-FFF2-40B4-BE49-F238E27FC236}">
                <a16:creationId xmlns:a16="http://schemas.microsoft.com/office/drawing/2014/main" id="{CE5EC0A5-4BCB-C3B5-8DF3-FF510EE2FE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254780" y="4589184"/>
            <a:ext cx="576000" cy="576000"/>
          </a:xfrm>
          <a:prstGeom prst="rect">
            <a:avLst/>
          </a:prstGeom>
        </p:spPr>
      </p:pic>
      <p:pic>
        <p:nvPicPr>
          <p:cNvPr id="16" name="Graphique 15" descr="Badge 7 contour">
            <a:extLst>
              <a:ext uri="{FF2B5EF4-FFF2-40B4-BE49-F238E27FC236}">
                <a16:creationId xmlns:a16="http://schemas.microsoft.com/office/drawing/2014/main" id="{AAB24DDF-C791-BEF6-9DD2-EF483F23B1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254780" y="5102157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30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8C67BE63-58EB-06AF-FE3A-9DD4939294B3}"/>
              </a:ext>
            </a:extLst>
          </p:cNvPr>
          <p:cNvGrpSpPr/>
          <p:nvPr/>
        </p:nvGrpSpPr>
        <p:grpSpPr>
          <a:xfrm>
            <a:off x="20" y="1282"/>
            <a:ext cx="12191980" cy="6856718"/>
            <a:chOff x="-167620" y="949972"/>
            <a:chExt cx="12191980" cy="6856718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1CFB4BE-8355-E663-7F18-8481143F3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9468" r="16296"/>
            <a:stretch/>
          </p:blipFill>
          <p:spPr>
            <a:xfrm>
              <a:off x="-167620" y="949972"/>
              <a:ext cx="12191980" cy="6856718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Encre 5">
                  <a:extLst>
                    <a:ext uri="{FF2B5EF4-FFF2-40B4-BE49-F238E27FC236}">
                      <a16:creationId xmlns:a16="http://schemas.microsoft.com/office/drawing/2014/main" id="{3513D23F-9C9D-7782-95BF-6D9CD466224A}"/>
                    </a:ext>
                  </a:extLst>
                </p14:cNvPr>
                <p14:cNvContentPartPr/>
                <p14:nvPr/>
              </p14:nvContentPartPr>
              <p14:xfrm>
                <a:off x="3050520" y="2770080"/>
                <a:ext cx="248040" cy="1642320"/>
              </p14:xfrm>
            </p:contentPart>
          </mc:Choice>
          <mc:Fallback xmlns="">
            <p:pic>
              <p:nvPicPr>
                <p:cNvPr id="6" name="Encre 5">
                  <a:extLst>
                    <a:ext uri="{FF2B5EF4-FFF2-40B4-BE49-F238E27FC236}">
                      <a16:creationId xmlns:a16="http://schemas.microsoft.com/office/drawing/2014/main" id="{3513D23F-9C9D-7782-95BF-6D9CD466224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041880" y="2761080"/>
                  <a:ext cx="265680" cy="165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Encre 6">
                  <a:extLst>
                    <a:ext uri="{FF2B5EF4-FFF2-40B4-BE49-F238E27FC236}">
                      <a16:creationId xmlns:a16="http://schemas.microsoft.com/office/drawing/2014/main" id="{C6AD42EC-4294-93C8-2C3B-66CE3F0DAB4A}"/>
                    </a:ext>
                  </a:extLst>
                </p14:cNvPr>
                <p14:cNvContentPartPr/>
                <p14:nvPr/>
              </p14:nvContentPartPr>
              <p14:xfrm>
                <a:off x="2262840" y="2666400"/>
                <a:ext cx="1046880" cy="113040"/>
              </p14:xfrm>
            </p:contentPart>
          </mc:Choice>
          <mc:Fallback xmlns="">
            <p:pic>
              <p:nvPicPr>
                <p:cNvPr id="7" name="Encre 6">
                  <a:extLst>
                    <a:ext uri="{FF2B5EF4-FFF2-40B4-BE49-F238E27FC236}">
                      <a16:creationId xmlns:a16="http://schemas.microsoft.com/office/drawing/2014/main" id="{C6AD42EC-4294-93C8-2C3B-66CE3F0DAB4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254200" y="2657400"/>
                  <a:ext cx="106452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Encre 8">
                  <a:extLst>
                    <a:ext uri="{FF2B5EF4-FFF2-40B4-BE49-F238E27FC236}">
                      <a16:creationId xmlns:a16="http://schemas.microsoft.com/office/drawing/2014/main" id="{2BAF77C1-7BEC-9ABA-0EAB-9B751FCFD9DD}"/>
                    </a:ext>
                  </a:extLst>
                </p14:cNvPr>
                <p14:cNvContentPartPr/>
                <p14:nvPr/>
              </p14:nvContentPartPr>
              <p14:xfrm>
                <a:off x="314600" y="2565120"/>
                <a:ext cx="1905480" cy="361080"/>
              </p14:xfrm>
            </p:contentPart>
          </mc:Choice>
          <mc:Fallback xmlns="">
            <p:pic>
              <p:nvPicPr>
                <p:cNvPr id="9" name="Encre 8">
                  <a:extLst>
                    <a:ext uri="{FF2B5EF4-FFF2-40B4-BE49-F238E27FC236}">
                      <a16:creationId xmlns:a16="http://schemas.microsoft.com/office/drawing/2014/main" id="{2BAF77C1-7BEC-9ABA-0EAB-9B751FCFD9D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5600" y="2556120"/>
                  <a:ext cx="192312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Encre 10">
                  <a:extLst>
                    <a:ext uri="{FF2B5EF4-FFF2-40B4-BE49-F238E27FC236}">
                      <a16:creationId xmlns:a16="http://schemas.microsoft.com/office/drawing/2014/main" id="{E1F9DF27-FA32-3F0E-281A-4C81FD863DAA}"/>
                    </a:ext>
                  </a:extLst>
                </p14:cNvPr>
                <p14:cNvContentPartPr/>
                <p14:nvPr/>
              </p14:nvContentPartPr>
              <p14:xfrm>
                <a:off x="2232320" y="2748000"/>
                <a:ext cx="48960" cy="170640"/>
              </p14:xfrm>
            </p:contentPart>
          </mc:Choice>
          <mc:Fallback xmlns="">
            <p:pic>
              <p:nvPicPr>
                <p:cNvPr id="11" name="Encre 10">
                  <a:extLst>
                    <a:ext uri="{FF2B5EF4-FFF2-40B4-BE49-F238E27FC236}">
                      <a16:creationId xmlns:a16="http://schemas.microsoft.com/office/drawing/2014/main" id="{E1F9DF27-FA32-3F0E-281A-4C81FD863DA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223680" y="2739360"/>
                  <a:ext cx="6660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" name="Encre 12">
                  <a:extLst>
                    <a:ext uri="{FF2B5EF4-FFF2-40B4-BE49-F238E27FC236}">
                      <a16:creationId xmlns:a16="http://schemas.microsoft.com/office/drawing/2014/main" id="{B3CD58D7-4099-F5DA-D4ED-B881D77378F4}"/>
                    </a:ext>
                  </a:extLst>
                </p14:cNvPr>
                <p14:cNvContentPartPr/>
                <p14:nvPr/>
              </p14:nvContentPartPr>
              <p14:xfrm>
                <a:off x="2260400" y="2092800"/>
                <a:ext cx="76680" cy="666000"/>
              </p14:xfrm>
            </p:contentPart>
          </mc:Choice>
          <mc:Fallback xmlns="">
            <p:pic>
              <p:nvPicPr>
                <p:cNvPr id="13" name="Encre 12">
                  <a:extLst>
                    <a:ext uri="{FF2B5EF4-FFF2-40B4-BE49-F238E27FC236}">
                      <a16:creationId xmlns:a16="http://schemas.microsoft.com/office/drawing/2014/main" id="{B3CD58D7-4099-F5DA-D4ED-B881D77378F4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251400" y="2083800"/>
                  <a:ext cx="94320" cy="68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Encre 13">
                  <a:extLst>
                    <a:ext uri="{FF2B5EF4-FFF2-40B4-BE49-F238E27FC236}">
                      <a16:creationId xmlns:a16="http://schemas.microsoft.com/office/drawing/2014/main" id="{32C86602-D983-3951-E4D2-40E5749EDF9F}"/>
                    </a:ext>
                  </a:extLst>
                </p14:cNvPr>
                <p14:cNvContentPartPr/>
                <p14:nvPr/>
              </p14:nvContentPartPr>
              <p14:xfrm>
                <a:off x="2042240" y="1742160"/>
                <a:ext cx="297360" cy="320760"/>
              </p14:xfrm>
            </p:contentPart>
          </mc:Choice>
          <mc:Fallback xmlns="">
            <p:pic>
              <p:nvPicPr>
                <p:cNvPr id="14" name="Encre 13">
                  <a:extLst>
                    <a:ext uri="{FF2B5EF4-FFF2-40B4-BE49-F238E27FC236}">
                      <a16:creationId xmlns:a16="http://schemas.microsoft.com/office/drawing/2014/main" id="{32C86602-D983-3951-E4D2-40E5749EDF9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033240" y="1733520"/>
                  <a:ext cx="31500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Encre 15">
                  <a:extLst>
                    <a:ext uri="{FF2B5EF4-FFF2-40B4-BE49-F238E27FC236}">
                      <a16:creationId xmlns:a16="http://schemas.microsoft.com/office/drawing/2014/main" id="{F6C7D9AB-D487-56DA-49DD-23203960FE98}"/>
                    </a:ext>
                  </a:extLst>
                </p14:cNvPr>
                <p14:cNvContentPartPr/>
                <p14:nvPr/>
              </p14:nvContentPartPr>
              <p14:xfrm>
                <a:off x="1976000" y="2946360"/>
                <a:ext cx="254520" cy="716400"/>
              </p14:xfrm>
            </p:contentPart>
          </mc:Choice>
          <mc:Fallback xmlns="">
            <p:pic>
              <p:nvPicPr>
                <p:cNvPr id="16" name="Encre 15">
                  <a:extLst>
                    <a:ext uri="{FF2B5EF4-FFF2-40B4-BE49-F238E27FC236}">
                      <a16:creationId xmlns:a16="http://schemas.microsoft.com/office/drawing/2014/main" id="{F6C7D9AB-D487-56DA-49DD-23203960FE9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967000" y="2937360"/>
                  <a:ext cx="272160" cy="73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128028D6-89CD-6B55-3B99-DCDA1944F9E2}"/>
                    </a:ext>
                  </a:extLst>
                </p14:cNvPr>
                <p14:cNvContentPartPr/>
                <p14:nvPr/>
              </p14:nvContentPartPr>
              <p14:xfrm>
                <a:off x="2031440" y="4444680"/>
                <a:ext cx="1052640" cy="31068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128028D6-89CD-6B55-3B99-DCDA1944F9E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022440" y="4436040"/>
                  <a:ext cx="107028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8" name="Encre 17">
                  <a:extLst>
                    <a:ext uri="{FF2B5EF4-FFF2-40B4-BE49-F238E27FC236}">
                      <a16:creationId xmlns:a16="http://schemas.microsoft.com/office/drawing/2014/main" id="{495ADF52-48AC-1C39-7D5B-AFEE2CC85D29}"/>
                    </a:ext>
                  </a:extLst>
                </p14:cNvPr>
                <p14:cNvContentPartPr/>
                <p14:nvPr/>
              </p14:nvContentPartPr>
              <p14:xfrm>
                <a:off x="1846760" y="3667440"/>
                <a:ext cx="211320" cy="995760"/>
              </p14:xfrm>
            </p:contentPart>
          </mc:Choice>
          <mc:Fallback xmlns="">
            <p:pic>
              <p:nvPicPr>
                <p:cNvPr id="18" name="Encre 17">
                  <a:extLst>
                    <a:ext uri="{FF2B5EF4-FFF2-40B4-BE49-F238E27FC236}">
                      <a16:creationId xmlns:a16="http://schemas.microsoft.com/office/drawing/2014/main" id="{495ADF52-48AC-1C39-7D5B-AFEE2CC85D2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838120" y="3658800"/>
                  <a:ext cx="228960" cy="10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CAB1B3DA-0AE3-C6C9-8A2C-FB0368BA33B2}"/>
                    </a:ext>
                  </a:extLst>
                </p14:cNvPr>
                <p14:cNvContentPartPr/>
                <p14:nvPr/>
              </p14:nvContentPartPr>
              <p14:xfrm>
                <a:off x="320360" y="4243440"/>
                <a:ext cx="1726920" cy="791280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CAB1B3DA-0AE3-C6C9-8A2C-FB0368BA33B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11720" y="4234800"/>
                  <a:ext cx="1744560" cy="80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0987C38B-FC03-A0B1-32A7-4309645AA668}"/>
                    </a:ext>
                  </a:extLst>
                </p14:cNvPr>
                <p14:cNvContentPartPr/>
                <p14:nvPr/>
              </p14:nvContentPartPr>
              <p14:xfrm>
                <a:off x="1650920" y="4698640"/>
                <a:ext cx="376200" cy="1290600"/>
              </p14:xfrm>
            </p:contentPart>
          </mc:Choice>
          <mc:Fallback xmlns=""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0987C38B-FC03-A0B1-32A7-4309645AA66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641920" y="4690000"/>
                  <a:ext cx="393840" cy="13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Encre 21">
                  <a:extLst>
                    <a:ext uri="{FF2B5EF4-FFF2-40B4-BE49-F238E27FC236}">
                      <a16:creationId xmlns:a16="http://schemas.microsoft.com/office/drawing/2014/main" id="{E857C8B2-D45C-AECF-5638-295190EABD1B}"/>
                    </a:ext>
                  </a:extLst>
                </p14:cNvPr>
                <p14:cNvContentPartPr/>
                <p14:nvPr/>
              </p14:nvContentPartPr>
              <p14:xfrm>
                <a:off x="3093600" y="4429380"/>
                <a:ext cx="360" cy="21240"/>
              </p14:xfrm>
            </p:contentPart>
          </mc:Choice>
          <mc:Fallback xmlns="">
            <p:pic>
              <p:nvPicPr>
                <p:cNvPr id="22" name="Encre 21">
                  <a:extLst>
                    <a:ext uri="{FF2B5EF4-FFF2-40B4-BE49-F238E27FC236}">
                      <a16:creationId xmlns:a16="http://schemas.microsoft.com/office/drawing/2014/main" id="{E857C8B2-D45C-AECF-5638-295190EABD1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084600" y="4420380"/>
                  <a:ext cx="18000" cy="3888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5" name="Image 24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B129EA97-1DA3-5B37-9E6D-D8933E4BD4A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43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8A73F-0D2C-BBCD-665F-FEEA9D23A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5D24845D-A714-8F14-4FCA-C7749D11231F}"/>
              </a:ext>
            </a:extLst>
          </p:cNvPr>
          <p:cNvSpPr txBox="1"/>
          <p:nvPr/>
        </p:nvSpPr>
        <p:spPr>
          <a:xfrm>
            <a:off x="2592729" y="451413"/>
            <a:ext cx="8391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Méthode de correction des cas de transport</a:t>
            </a:r>
          </a:p>
        </p:txBody>
      </p:sp>
      <p:pic>
        <p:nvPicPr>
          <p:cNvPr id="10" name="Image 9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682D324B-DE10-902A-2168-19579F74F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58" y="5796512"/>
            <a:ext cx="362713" cy="313945"/>
          </a:xfrm>
          <a:prstGeom prst="rect">
            <a:avLst/>
          </a:prstGeom>
        </p:spPr>
      </p:pic>
      <p:pic>
        <p:nvPicPr>
          <p:cNvPr id="11" name="Image 10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9A059593-7213-9997-3C12-A5B6C15D0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659608B-EBBB-80CE-974D-46367E2BA16C}"/>
              </a:ext>
            </a:extLst>
          </p:cNvPr>
          <p:cNvCxnSpPr/>
          <p:nvPr/>
        </p:nvCxnSpPr>
        <p:spPr>
          <a:xfrm>
            <a:off x="977559" y="1902078"/>
            <a:ext cx="11806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6132D09F-66D8-9258-C8B9-F04824DFA2C3}"/>
              </a:ext>
            </a:extLst>
          </p:cNvPr>
          <p:cNvSpPr txBox="1"/>
          <p:nvPr/>
        </p:nvSpPr>
        <p:spPr>
          <a:xfrm>
            <a:off x="977559" y="1358068"/>
            <a:ext cx="118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48 minutes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103A7A7-36A9-CBFB-7ED9-E4E7DE253670}"/>
              </a:ext>
            </a:extLst>
          </p:cNvPr>
          <p:cNvCxnSpPr/>
          <p:nvPr/>
        </p:nvCxnSpPr>
        <p:spPr>
          <a:xfrm>
            <a:off x="2872023" y="1904007"/>
            <a:ext cx="11806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0650ADDC-82F9-46ED-7336-97792B689CAD}"/>
              </a:ext>
            </a:extLst>
          </p:cNvPr>
          <p:cNvSpPr txBox="1"/>
          <p:nvPr/>
        </p:nvSpPr>
        <p:spPr>
          <a:xfrm>
            <a:off x="2872023" y="1359997"/>
            <a:ext cx="118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61 minutes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C12CA10-ED11-E9E7-8370-6DACC9B109E7}"/>
              </a:ext>
            </a:extLst>
          </p:cNvPr>
          <p:cNvCxnSpPr/>
          <p:nvPr/>
        </p:nvCxnSpPr>
        <p:spPr>
          <a:xfrm>
            <a:off x="4598580" y="1902078"/>
            <a:ext cx="11806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2E28C773-3AC9-39F5-B674-EF4A526D51ED}"/>
              </a:ext>
            </a:extLst>
          </p:cNvPr>
          <p:cNvSpPr txBox="1"/>
          <p:nvPr/>
        </p:nvSpPr>
        <p:spPr>
          <a:xfrm>
            <a:off x="4598580" y="1358068"/>
            <a:ext cx="118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46 minutes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922176B8-BA6E-3B8A-9780-F987633DD500}"/>
              </a:ext>
            </a:extLst>
          </p:cNvPr>
          <p:cNvCxnSpPr/>
          <p:nvPr/>
        </p:nvCxnSpPr>
        <p:spPr>
          <a:xfrm>
            <a:off x="6325137" y="1902078"/>
            <a:ext cx="11806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CAB6CB21-5507-FC3E-3A5B-2C85CE792098}"/>
              </a:ext>
            </a:extLst>
          </p:cNvPr>
          <p:cNvSpPr txBox="1"/>
          <p:nvPr/>
        </p:nvSpPr>
        <p:spPr>
          <a:xfrm>
            <a:off x="6325137" y="1358068"/>
            <a:ext cx="118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43 minutes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A20B9A63-0126-C921-AAEA-8A5ADF8D201B}"/>
              </a:ext>
            </a:extLst>
          </p:cNvPr>
          <p:cNvCxnSpPr/>
          <p:nvPr/>
        </p:nvCxnSpPr>
        <p:spPr>
          <a:xfrm>
            <a:off x="8051694" y="1902078"/>
            <a:ext cx="11806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3EF99369-4DFE-23AE-83FF-16D347DC6B28}"/>
              </a:ext>
            </a:extLst>
          </p:cNvPr>
          <p:cNvSpPr txBox="1"/>
          <p:nvPr/>
        </p:nvSpPr>
        <p:spPr>
          <a:xfrm>
            <a:off x="8051694" y="1358068"/>
            <a:ext cx="118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43 minutes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17533622-75A8-4C21-2FD2-C095196AEC2E}"/>
              </a:ext>
            </a:extLst>
          </p:cNvPr>
          <p:cNvCxnSpPr/>
          <p:nvPr/>
        </p:nvCxnSpPr>
        <p:spPr>
          <a:xfrm>
            <a:off x="9778251" y="1902078"/>
            <a:ext cx="11806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FF548218-1ADA-6ABE-9A71-DC74D9B0A304}"/>
              </a:ext>
            </a:extLst>
          </p:cNvPr>
          <p:cNvSpPr txBox="1"/>
          <p:nvPr/>
        </p:nvSpPr>
        <p:spPr>
          <a:xfrm>
            <a:off x="9778251" y="1358068"/>
            <a:ext cx="118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91 minutes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8D17744-6EA3-36F5-42B7-E7F0C7B80C49}"/>
              </a:ext>
            </a:extLst>
          </p:cNvPr>
          <p:cNvCxnSpPr/>
          <p:nvPr/>
        </p:nvCxnSpPr>
        <p:spPr>
          <a:xfrm>
            <a:off x="996034" y="3747187"/>
            <a:ext cx="11806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15E19194-DFD9-0928-B946-0379C0C93813}"/>
              </a:ext>
            </a:extLst>
          </p:cNvPr>
          <p:cNvSpPr txBox="1"/>
          <p:nvPr/>
        </p:nvSpPr>
        <p:spPr>
          <a:xfrm>
            <a:off x="996034" y="3203177"/>
            <a:ext cx="118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90 minutes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568CF373-395A-9750-5542-94C6FF536128}"/>
              </a:ext>
            </a:extLst>
          </p:cNvPr>
          <p:cNvCxnSpPr/>
          <p:nvPr/>
        </p:nvCxnSpPr>
        <p:spPr>
          <a:xfrm>
            <a:off x="2890498" y="3747187"/>
            <a:ext cx="11806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CFD4D345-C7D5-0BC6-F381-2223F59F36F4}"/>
              </a:ext>
            </a:extLst>
          </p:cNvPr>
          <p:cNvSpPr txBox="1"/>
          <p:nvPr/>
        </p:nvSpPr>
        <p:spPr>
          <a:xfrm>
            <a:off x="2890498" y="3203177"/>
            <a:ext cx="118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21 minutes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19761A42-A871-24D0-945C-5F08D8B3FE54}"/>
              </a:ext>
            </a:extLst>
          </p:cNvPr>
          <p:cNvCxnSpPr/>
          <p:nvPr/>
        </p:nvCxnSpPr>
        <p:spPr>
          <a:xfrm>
            <a:off x="2158177" y="2417704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61D5CB74-5E03-2D58-B96C-B7D6A289BE2A}"/>
              </a:ext>
            </a:extLst>
          </p:cNvPr>
          <p:cNvSpPr txBox="1"/>
          <p:nvPr/>
        </p:nvSpPr>
        <p:spPr>
          <a:xfrm>
            <a:off x="2273924" y="1873694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15 ‘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687FC014-324E-B7F3-25F6-8B9F0D904C78}"/>
              </a:ext>
            </a:extLst>
          </p:cNvPr>
          <p:cNvCxnSpPr/>
          <p:nvPr/>
        </p:nvCxnSpPr>
        <p:spPr>
          <a:xfrm>
            <a:off x="4034166" y="2412906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8B22132D-5F4E-03A0-4D15-C288A259C840}"/>
              </a:ext>
            </a:extLst>
          </p:cNvPr>
          <p:cNvSpPr txBox="1"/>
          <p:nvPr/>
        </p:nvSpPr>
        <p:spPr>
          <a:xfrm>
            <a:off x="4149913" y="1868896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15 ‘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2F35638B-8C08-7421-91B1-36FFF2696C5F}"/>
              </a:ext>
            </a:extLst>
          </p:cNvPr>
          <p:cNvCxnSpPr/>
          <p:nvPr/>
        </p:nvCxnSpPr>
        <p:spPr>
          <a:xfrm>
            <a:off x="5663451" y="2412906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B69DFBB0-E0E2-3030-28E2-48F51487924B}"/>
              </a:ext>
            </a:extLst>
          </p:cNvPr>
          <p:cNvSpPr txBox="1"/>
          <p:nvPr/>
        </p:nvSpPr>
        <p:spPr>
          <a:xfrm>
            <a:off x="5779198" y="1868896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15 ‘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3FF68FA0-FA60-809A-3190-E9D526B241DD}"/>
              </a:ext>
            </a:extLst>
          </p:cNvPr>
          <p:cNvCxnSpPr/>
          <p:nvPr/>
        </p:nvCxnSpPr>
        <p:spPr>
          <a:xfrm>
            <a:off x="7553908" y="2420574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E2F8ED05-8D41-8552-2521-0A9D6ED092D1}"/>
              </a:ext>
            </a:extLst>
          </p:cNvPr>
          <p:cNvSpPr txBox="1"/>
          <p:nvPr/>
        </p:nvSpPr>
        <p:spPr>
          <a:xfrm>
            <a:off x="7669655" y="1876564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15 ‘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4829C254-C3F7-D9CC-71E0-28522D50C5C1}"/>
              </a:ext>
            </a:extLst>
          </p:cNvPr>
          <p:cNvCxnSpPr/>
          <p:nvPr/>
        </p:nvCxnSpPr>
        <p:spPr>
          <a:xfrm>
            <a:off x="9262992" y="2412906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8A9223E0-5D16-5495-6BF3-C366F6FDBB45}"/>
              </a:ext>
            </a:extLst>
          </p:cNvPr>
          <p:cNvSpPr txBox="1"/>
          <p:nvPr/>
        </p:nvSpPr>
        <p:spPr>
          <a:xfrm>
            <a:off x="9378739" y="1868896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15 ‘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0826CB04-FC98-A3D1-24CA-0ACCCAC291B3}"/>
              </a:ext>
            </a:extLst>
          </p:cNvPr>
          <p:cNvCxnSpPr/>
          <p:nvPr/>
        </p:nvCxnSpPr>
        <p:spPr>
          <a:xfrm>
            <a:off x="2176652" y="4173908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68785C01-32B7-9128-1BC3-08DE8F086257}"/>
              </a:ext>
            </a:extLst>
          </p:cNvPr>
          <p:cNvSpPr txBox="1"/>
          <p:nvPr/>
        </p:nvSpPr>
        <p:spPr>
          <a:xfrm>
            <a:off x="2292399" y="3629898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30’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FB856012-7D45-C7DF-D805-AD2FF34EA191}"/>
              </a:ext>
            </a:extLst>
          </p:cNvPr>
          <p:cNvCxnSpPr/>
          <p:nvPr/>
        </p:nvCxnSpPr>
        <p:spPr>
          <a:xfrm>
            <a:off x="117231" y="2412829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D8ACDDB8-C6A4-A1A4-7AA1-9C7358DF2D72}"/>
              </a:ext>
            </a:extLst>
          </p:cNvPr>
          <p:cNvSpPr txBox="1"/>
          <p:nvPr/>
        </p:nvSpPr>
        <p:spPr>
          <a:xfrm>
            <a:off x="232978" y="1868819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60’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E54F664D-B4D5-9356-BE59-FAF67055EB14}"/>
              </a:ext>
            </a:extLst>
          </p:cNvPr>
          <p:cNvSpPr txBox="1"/>
          <p:nvPr/>
        </p:nvSpPr>
        <p:spPr>
          <a:xfrm>
            <a:off x="817128" y="4366738"/>
            <a:ext cx="99241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70C0"/>
                </a:solidFill>
              </a:rPr>
              <a:t>Si j’additionne tous ces temps:</a:t>
            </a:r>
          </a:p>
          <a:p>
            <a:r>
              <a:rPr lang="fr-FR" i="1" dirty="0">
                <a:solidFill>
                  <a:srgbClr val="0070C0"/>
                </a:solidFill>
              </a:rPr>
              <a:t>Conduite :  443 minutes= 7,38 h soit 7h22 minutes (</a:t>
            </a:r>
            <a:r>
              <a:rPr lang="fr-FR" i="1" dirty="0">
                <a:solidFill>
                  <a:srgbClr val="FF0000"/>
                </a:solidFill>
              </a:rPr>
              <a:t>je vais devoir prévoir au moins une pause conduite</a:t>
            </a:r>
            <a:r>
              <a:rPr lang="fr-FR" i="1" dirty="0">
                <a:solidFill>
                  <a:srgbClr val="0070C0"/>
                </a:solidFill>
              </a:rPr>
              <a:t>)</a:t>
            </a:r>
          </a:p>
          <a:p>
            <a:r>
              <a:rPr lang="fr-FR" i="1" dirty="0">
                <a:solidFill>
                  <a:srgbClr val="0070C0"/>
                </a:solidFill>
              </a:rPr>
              <a:t>J’ajoute les temps d’autres tâches : 608 minutes soit 10,28h soit 10h21 minutes(</a:t>
            </a:r>
            <a:r>
              <a:rPr lang="fr-FR" i="1" dirty="0">
                <a:solidFill>
                  <a:srgbClr val="FF0000"/>
                </a:solidFill>
              </a:rPr>
              <a:t>je vais devoir prévoir au moins une pause de 45’ pour interrompre mon travail</a:t>
            </a:r>
            <a:r>
              <a:rPr lang="fr-FR" i="1" dirty="0">
                <a:solidFill>
                  <a:srgbClr val="0070C0"/>
                </a:solidFill>
              </a:rPr>
              <a:t>) je note d’autre part que ma journée de travail durera plus de 10h donc je devrai commencer après 5h</a:t>
            </a:r>
          </a:p>
          <a:p>
            <a:endParaRPr lang="fr-FR" i="1" dirty="0">
              <a:solidFill>
                <a:srgbClr val="0070C0"/>
              </a:solidFill>
            </a:endParaRP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74BCC422-393F-2D42-CB15-7C94C8A7B36C}"/>
              </a:ext>
            </a:extLst>
          </p:cNvPr>
          <p:cNvCxnSpPr/>
          <p:nvPr/>
        </p:nvCxnSpPr>
        <p:spPr>
          <a:xfrm>
            <a:off x="11073650" y="2412829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BA602F3F-F7A8-98EF-CEAC-75B4A21DEE08}"/>
              </a:ext>
            </a:extLst>
          </p:cNvPr>
          <p:cNvSpPr txBox="1"/>
          <p:nvPr/>
        </p:nvSpPr>
        <p:spPr>
          <a:xfrm>
            <a:off x="11189397" y="1868819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15 ‘</a:t>
            </a:r>
          </a:p>
        </p:txBody>
      </p:sp>
    </p:spTree>
    <p:extLst>
      <p:ext uri="{BB962C8B-B14F-4D97-AF65-F5344CB8AC3E}">
        <p14:creationId xmlns:p14="http://schemas.microsoft.com/office/powerpoint/2010/main" val="3277391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82722-3249-0C14-3579-ED5CCD636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384B846D-A2E2-E127-3BBA-433A7A06D0FC}"/>
              </a:ext>
            </a:extLst>
          </p:cNvPr>
          <p:cNvSpPr txBox="1"/>
          <p:nvPr/>
        </p:nvSpPr>
        <p:spPr>
          <a:xfrm>
            <a:off x="2592729" y="451413"/>
            <a:ext cx="8391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Méthode de correction des cas de transport</a:t>
            </a:r>
          </a:p>
        </p:txBody>
      </p:sp>
      <p:pic>
        <p:nvPicPr>
          <p:cNvPr id="10" name="Image 9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90D1F3D3-1FEA-6995-3910-8AAF633EA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58" y="5796512"/>
            <a:ext cx="362713" cy="313945"/>
          </a:xfrm>
          <a:prstGeom prst="rect">
            <a:avLst/>
          </a:prstGeom>
        </p:spPr>
      </p:pic>
      <p:pic>
        <p:nvPicPr>
          <p:cNvPr id="11" name="Image 10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B9BF56A1-343F-AB3C-325A-A9DD79BCC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AA1776FC-C93E-B142-F771-4D5FDA2C6231}"/>
              </a:ext>
            </a:extLst>
          </p:cNvPr>
          <p:cNvCxnSpPr>
            <a:cxnSpLocks noChangeAspect="1"/>
          </p:cNvCxnSpPr>
          <p:nvPr/>
        </p:nvCxnSpPr>
        <p:spPr>
          <a:xfrm>
            <a:off x="977559" y="1902078"/>
            <a:ext cx="11806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ECB233EB-5B7F-99BB-86D5-47CC68753E8D}"/>
              </a:ext>
            </a:extLst>
          </p:cNvPr>
          <p:cNvSpPr txBox="1">
            <a:spLocks noChangeAspect="1"/>
          </p:cNvSpPr>
          <p:nvPr/>
        </p:nvSpPr>
        <p:spPr>
          <a:xfrm>
            <a:off x="977559" y="1358068"/>
            <a:ext cx="118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48’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2B7FA38-143B-E24D-2A89-B137634C8840}"/>
              </a:ext>
            </a:extLst>
          </p:cNvPr>
          <p:cNvCxnSpPr>
            <a:cxnSpLocks noChangeAspect="1"/>
          </p:cNvCxnSpPr>
          <p:nvPr/>
        </p:nvCxnSpPr>
        <p:spPr>
          <a:xfrm>
            <a:off x="2872023" y="1904007"/>
            <a:ext cx="11806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A3FE8EF6-9F6E-8FF4-7C77-FD8A8E2D3A46}"/>
              </a:ext>
            </a:extLst>
          </p:cNvPr>
          <p:cNvSpPr txBox="1">
            <a:spLocks noChangeAspect="1"/>
          </p:cNvSpPr>
          <p:nvPr/>
        </p:nvSpPr>
        <p:spPr>
          <a:xfrm>
            <a:off x="2872023" y="1359997"/>
            <a:ext cx="118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61’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93DD791-DC7A-3B10-D2A2-13DC6EF26EF3}"/>
              </a:ext>
            </a:extLst>
          </p:cNvPr>
          <p:cNvCxnSpPr>
            <a:cxnSpLocks noChangeAspect="1"/>
          </p:cNvCxnSpPr>
          <p:nvPr/>
        </p:nvCxnSpPr>
        <p:spPr>
          <a:xfrm>
            <a:off x="4598580" y="1902078"/>
            <a:ext cx="11806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1FC3064F-2568-B3C0-6609-AC08159C2608}"/>
              </a:ext>
            </a:extLst>
          </p:cNvPr>
          <p:cNvSpPr txBox="1">
            <a:spLocks noChangeAspect="1"/>
          </p:cNvSpPr>
          <p:nvPr/>
        </p:nvSpPr>
        <p:spPr>
          <a:xfrm>
            <a:off x="4598581" y="1358068"/>
            <a:ext cx="916026" cy="336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46’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F09FCEE-5FFE-DBFF-E02D-6A657E4236B5}"/>
              </a:ext>
            </a:extLst>
          </p:cNvPr>
          <p:cNvCxnSpPr>
            <a:cxnSpLocks noChangeAspect="1"/>
          </p:cNvCxnSpPr>
          <p:nvPr/>
        </p:nvCxnSpPr>
        <p:spPr>
          <a:xfrm>
            <a:off x="6325137" y="1902078"/>
            <a:ext cx="37349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E09064F6-ADE8-BBE5-64E0-D37D8CC0C9E9}"/>
              </a:ext>
            </a:extLst>
          </p:cNvPr>
          <p:cNvSpPr txBox="1">
            <a:spLocks noChangeAspect="1"/>
          </p:cNvSpPr>
          <p:nvPr/>
        </p:nvSpPr>
        <p:spPr>
          <a:xfrm>
            <a:off x="6325137" y="1391251"/>
            <a:ext cx="746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43’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34C1203A-D78C-D245-252B-5EE9DA9BDC77}"/>
              </a:ext>
            </a:extLst>
          </p:cNvPr>
          <p:cNvCxnSpPr>
            <a:cxnSpLocks noChangeAspect="1"/>
          </p:cNvCxnSpPr>
          <p:nvPr/>
        </p:nvCxnSpPr>
        <p:spPr>
          <a:xfrm>
            <a:off x="8333772" y="1902078"/>
            <a:ext cx="8985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6279F780-CD62-A59F-3F88-D54876C673FD}"/>
              </a:ext>
            </a:extLst>
          </p:cNvPr>
          <p:cNvSpPr txBox="1">
            <a:spLocks noChangeAspect="1"/>
          </p:cNvSpPr>
          <p:nvPr/>
        </p:nvSpPr>
        <p:spPr>
          <a:xfrm>
            <a:off x="8051694" y="1358068"/>
            <a:ext cx="118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43 minutes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9136E2A4-7BB2-4EDC-658B-6FF0C52ECDC0}"/>
              </a:ext>
            </a:extLst>
          </p:cNvPr>
          <p:cNvCxnSpPr>
            <a:cxnSpLocks noChangeAspect="1"/>
          </p:cNvCxnSpPr>
          <p:nvPr/>
        </p:nvCxnSpPr>
        <p:spPr>
          <a:xfrm>
            <a:off x="9778251" y="1902078"/>
            <a:ext cx="11806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EE8B8990-04E3-DA1F-8ACD-86BE32B29FAE}"/>
              </a:ext>
            </a:extLst>
          </p:cNvPr>
          <p:cNvSpPr txBox="1">
            <a:spLocks noChangeAspect="1"/>
          </p:cNvSpPr>
          <p:nvPr/>
        </p:nvSpPr>
        <p:spPr>
          <a:xfrm>
            <a:off x="9778251" y="1358068"/>
            <a:ext cx="118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91 minutes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503186E5-BF2D-B953-77DC-FCC64FF51710}"/>
              </a:ext>
            </a:extLst>
          </p:cNvPr>
          <p:cNvCxnSpPr>
            <a:cxnSpLocks noChangeAspect="1"/>
          </p:cNvCxnSpPr>
          <p:nvPr/>
        </p:nvCxnSpPr>
        <p:spPr>
          <a:xfrm>
            <a:off x="996034" y="3747187"/>
            <a:ext cx="11806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01777D2E-BAC8-431B-3620-0C13DFA84A2E}"/>
              </a:ext>
            </a:extLst>
          </p:cNvPr>
          <p:cNvSpPr txBox="1">
            <a:spLocks noChangeAspect="1"/>
          </p:cNvSpPr>
          <p:nvPr/>
        </p:nvSpPr>
        <p:spPr>
          <a:xfrm>
            <a:off x="996034" y="3203177"/>
            <a:ext cx="118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90 minutes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FE8D5828-2D8B-A074-2483-5BABBB14600C}"/>
              </a:ext>
            </a:extLst>
          </p:cNvPr>
          <p:cNvCxnSpPr>
            <a:cxnSpLocks noChangeAspect="1"/>
          </p:cNvCxnSpPr>
          <p:nvPr/>
        </p:nvCxnSpPr>
        <p:spPr>
          <a:xfrm>
            <a:off x="2890498" y="3747187"/>
            <a:ext cx="11806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BBADC0D9-9379-058C-2FE3-094EF066FB82}"/>
              </a:ext>
            </a:extLst>
          </p:cNvPr>
          <p:cNvSpPr txBox="1">
            <a:spLocks noChangeAspect="1"/>
          </p:cNvSpPr>
          <p:nvPr/>
        </p:nvSpPr>
        <p:spPr>
          <a:xfrm>
            <a:off x="2890498" y="3203177"/>
            <a:ext cx="118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21 minutes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5B5400CF-45D9-E3FA-E604-12B9550094C6}"/>
              </a:ext>
            </a:extLst>
          </p:cNvPr>
          <p:cNvCxnSpPr>
            <a:cxnSpLocks noChangeAspect="1"/>
          </p:cNvCxnSpPr>
          <p:nvPr/>
        </p:nvCxnSpPr>
        <p:spPr>
          <a:xfrm>
            <a:off x="2158177" y="2417704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ACBF6818-A553-F890-E4F6-7DBCF666C70A}"/>
              </a:ext>
            </a:extLst>
          </p:cNvPr>
          <p:cNvSpPr txBox="1">
            <a:spLocks noChangeAspect="1"/>
          </p:cNvSpPr>
          <p:nvPr/>
        </p:nvSpPr>
        <p:spPr>
          <a:xfrm>
            <a:off x="2273924" y="1873694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15 ‘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B6EC4A30-6E51-0F6F-607D-D20DA5920A99}"/>
              </a:ext>
            </a:extLst>
          </p:cNvPr>
          <p:cNvCxnSpPr>
            <a:cxnSpLocks noChangeAspect="1"/>
          </p:cNvCxnSpPr>
          <p:nvPr/>
        </p:nvCxnSpPr>
        <p:spPr>
          <a:xfrm>
            <a:off x="4034166" y="2412906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907C6A9B-4485-AB28-620D-46E5274C90B6}"/>
              </a:ext>
            </a:extLst>
          </p:cNvPr>
          <p:cNvSpPr txBox="1">
            <a:spLocks noChangeAspect="1"/>
          </p:cNvSpPr>
          <p:nvPr/>
        </p:nvSpPr>
        <p:spPr>
          <a:xfrm>
            <a:off x="4149913" y="1868896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15 ‘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84276007-2BB4-EF19-27F2-CC6574D7CD5B}"/>
              </a:ext>
            </a:extLst>
          </p:cNvPr>
          <p:cNvCxnSpPr>
            <a:cxnSpLocks noChangeAspect="1"/>
          </p:cNvCxnSpPr>
          <p:nvPr/>
        </p:nvCxnSpPr>
        <p:spPr>
          <a:xfrm>
            <a:off x="5663451" y="2412906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A3A3C506-7B98-02FB-33C5-9E67D56DF353}"/>
              </a:ext>
            </a:extLst>
          </p:cNvPr>
          <p:cNvSpPr txBox="1">
            <a:spLocks noChangeAspect="1"/>
          </p:cNvSpPr>
          <p:nvPr/>
        </p:nvSpPr>
        <p:spPr>
          <a:xfrm>
            <a:off x="5779198" y="1868896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15 ‘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200CEDE1-509C-764B-2905-3E5F2FA7F1E7}"/>
              </a:ext>
            </a:extLst>
          </p:cNvPr>
          <p:cNvCxnSpPr>
            <a:cxnSpLocks noChangeAspect="1"/>
          </p:cNvCxnSpPr>
          <p:nvPr/>
        </p:nvCxnSpPr>
        <p:spPr>
          <a:xfrm>
            <a:off x="6885380" y="2386792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F6C7A289-FA10-7DDB-45D9-44D74D83776C}"/>
              </a:ext>
            </a:extLst>
          </p:cNvPr>
          <p:cNvSpPr txBox="1">
            <a:spLocks noChangeAspect="1"/>
          </p:cNvSpPr>
          <p:nvPr/>
        </p:nvSpPr>
        <p:spPr>
          <a:xfrm>
            <a:off x="6980293" y="1921046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15 ‘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2CF7BE91-46C9-1321-F313-FBDB0C311588}"/>
              </a:ext>
            </a:extLst>
          </p:cNvPr>
          <p:cNvCxnSpPr>
            <a:cxnSpLocks noChangeAspect="1"/>
          </p:cNvCxnSpPr>
          <p:nvPr/>
        </p:nvCxnSpPr>
        <p:spPr>
          <a:xfrm>
            <a:off x="9262992" y="2412906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E958DD59-AC45-6BB0-6AA3-9E415827282E}"/>
              </a:ext>
            </a:extLst>
          </p:cNvPr>
          <p:cNvSpPr txBox="1">
            <a:spLocks noChangeAspect="1"/>
          </p:cNvSpPr>
          <p:nvPr/>
        </p:nvSpPr>
        <p:spPr>
          <a:xfrm>
            <a:off x="9378739" y="1868896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15 ‘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5AA7B4DB-60F6-81B7-0AC4-3D3A4509946E}"/>
              </a:ext>
            </a:extLst>
          </p:cNvPr>
          <p:cNvCxnSpPr>
            <a:cxnSpLocks noChangeAspect="1"/>
          </p:cNvCxnSpPr>
          <p:nvPr/>
        </p:nvCxnSpPr>
        <p:spPr>
          <a:xfrm>
            <a:off x="2176652" y="4173908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9AE9AE78-155C-A425-4E7D-ED08679C6959}"/>
              </a:ext>
            </a:extLst>
          </p:cNvPr>
          <p:cNvSpPr txBox="1">
            <a:spLocks noChangeAspect="1"/>
          </p:cNvSpPr>
          <p:nvPr/>
        </p:nvSpPr>
        <p:spPr>
          <a:xfrm>
            <a:off x="2292399" y="3629898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30’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942558DA-A8B2-0688-8C91-D9EFA60995EA}"/>
              </a:ext>
            </a:extLst>
          </p:cNvPr>
          <p:cNvCxnSpPr>
            <a:cxnSpLocks noChangeAspect="1"/>
          </p:cNvCxnSpPr>
          <p:nvPr/>
        </p:nvCxnSpPr>
        <p:spPr>
          <a:xfrm>
            <a:off x="117231" y="2412829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7F0D0318-3D9F-1476-859B-F94D5934CFE5}"/>
              </a:ext>
            </a:extLst>
          </p:cNvPr>
          <p:cNvSpPr txBox="1">
            <a:spLocks noChangeAspect="1"/>
          </p:cNvSpPr>
          <p:nvPr/>
        </p:nvSpPr>
        <p:spPr>
          <a:xfrm>
            <a:off x="232978" y="1868819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60’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8FF6D112-A417-6E5E-3EB2-9301A93E0D9C}"/>
              </a:ext>
            </a:extLst>
          </p:cNvPr>
          <p:cNvCxnSpPr>
            <a:cxnSpLocks noChangeAspect="1"/>
          </p:cNvCxnSpPr>
          <p:nvPr/>
        </p:nvCxnSpPr>
        <p:spPr>
          <a:xfrm>
            <a:off x="7788023" y="2680973"/>
            <a:ext cx="37349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F07093EF-3487-15D1-9BB2-14A6A5E12CF2}"/>
              </a:ext>
            </a:extLst>
          </p:cNvPr>
          <p:cNvSpPr txBox="1">
            <a:spLocks noChangeAspect="1"/>
          </p:cNvSpPr>
          <p:nvPr/>
        </p:nvSpPr>
        <p:spPr>
          <a:xfrm>
            <a:off x="7752408" y="2290378"/>
            <a:ext cx="746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B050"/>
                </a:solidFill>
              </a:rPr>
              <a:t>45’</a:t>
            </a:r>
          </a:p>
        </p:txBody>
      </p:sp>
      <p:pic>
        <p:nvPicPr>
          <p:cNvPr id="28" name="Graphique 27" descr="Badge 1 contour">
            <a:extLst>
              <a:ext uri="{FF2B5EF4-FFF2-40B4-BE49-F238E27FC236}">
                <a16:creationId xmlns:a16="http://schemas.microsoft.com/office/drawing/2014/main" id="{429A8368-B393-67BC-8611-BCE5AD296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955" y="1868819"/>
            <a:ext cx="576000" cy="576000"/>
          </a:xfrm>
          <a:prstGeom prst="rect">
            <a:avLst/>
          </a:prstGeom>
        </p:spPr>
      </p:pic>
      <p:pic>
        <p:nvPicPr>
          <p:cNvPr id="42" name="Graphique 41" descr="Badge contour">
            <a:extLst>
              <a:ext uri="{FF2B5EF4-FFF2-40B4-BE49-F238E27FC236}">
                <a16:creationId xmlns:a16="http://schemas.microsoft.com/office/drawing/2014/main" id="{6658DBF4-B712-A809-30B4-5EFACD3CD7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9200" y="1912821"/>
            <a:ext cx="576000" cy="576000"/>
          </a:xfrm>
          <a:prstGeom prst="rect">
            <a:avLst/>
          </a:prstGeom>
        </p:spPr>
      </p:pic>
      <p:pic>
        <p:nvPicPr>
          <p:cNvPr id="47" name="Graphique 46" descr="Badge 3 contour">
            <a:extLst>
              <a:ext uri="{FF2B5EF4-FFF2-40B4-BE49-F238E27FC236}">
                <a16:creationId xmlns:a16="http://schemas.microsoft.com/office/drawing/2014/main" id="{C163857B-4673-7471-9A29-ED7C16908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19270" y="1950151"/>
            <a:ext cx="576000" cy="576000"/>
          </a:xfrm>
          <a:prstGeom prst="rect">
            <a:avLst/>
          </a:prstGeom>
        </p:spPr>
      </p:pic>
      <p:pic>
        <p:nvPicPr>
          <p:cNvPr id="49" name="Graphique 48" descr="Badge 4 contour">
            <a:extLst>
              <a:ext uri="{FF2B5EF4-FFF2-40B4-BE49-F238E27FC236}">
                <a16:creationId xmlns:a16="http://schemas.microsoft.com/office/drawing/2014/main" id="{C901645B-9F72-020F-AF99-C980AC3800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56789" y="1957896"/>
            <a:ext cx="576000" cy="576000"/>
          </a:xfrm>
          <a:prstGeom prst="rect">
            <a:avLst/>
          </a:prstGeom>
        </p:spPr>
      </p:pic>
      <p:pic>
        <p:nvPicPr>
          <p:cNvPr id="51" name="Graphique 50" descr="Badge 5 contour">
            <a:extLst>
              <a:ext uri="{FF2B5EF4-FFF2-40B4-BE49-F238E27FC236}">
                <a16:creationId xmlns:a16="http://schemas.microsoft.com/office/drawing/2014/main" id="{27F604EA-1A46-9501-E719-8A5C941F4C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95042" y="1957896"/>
            <a:ext cx="576000" cy="576000"/>
          </a:xfrm>
          <a:prstGeom prst="rect">
            <a:avLst/>
          </a:prstGeom>
        </p:spPr>
      </p:pic>
      <p:pic>
        <p:nvPicPr>
          <p:cNvPr id="53" name="Graphique 52" descr="Badge 6 contour">
            <a:extLst>
              <a:ext uri="{FF2B5EF4-FFF2-40B4-BE49-F238E27FC236}">
                <a16:creationId xmlns:a16="http://schemas.microsoft.com/office/drawing/2014/main" id="{AB95C072-FA29-DB2C-0381-0888B8134B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48559" y="1937632"/>
            <a:ext cx="576000" cy="576000"/>
          </a:xfrm>
          <a:prstGeom prst="rect">
            <a:avLst/>
          </a:prstGeom>
        </p:spPr>
      </p:pic>
      <p:pic>
        <p:nvPicPr>
          <p:cNvPr id="55" name="Graphique 54" descr="Badge 7 contour">
            <a:extLst>
              <a:ext uri="{FF2B5EF4-FFF2-40B4-BE49-F238E27FC236}">
                <a16:creationId xmlns:a16="http://schemas.microsoft.com/office/drawing/2014/main" id="{66DB7A54-30B3-8AC8-9A66-AAE0F011E8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36955" y="3795007"/>
            <a:ext cx="576000" cy="576000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2F4EBA80-8C88-0180-078B-2D68D3D720C5}"/>
              </a:ext>
            </a:extLst>
          </p:cNvPr>
          <p:cNvSpPr txBox="1"/>
          <p:nvPr/>
        </p:nvSpPr>
        <p:spPr>
          <a:xfrm>
            <a:off x="817128" y="4366738"/>
            <a:ext cx="99241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70C0"/>
                </a:solidFill>
              </a:rPr>
              <a:t>En choisissant de faire ma pause après mon 4</a:t>
            </a:r>
            <a:r>
              <a:rPr lang="fr-FR" i="1" baseline="30000" dirty="0">
                <a:solidFill>
                  <a:srgbClr val="0070C0"/>
                </a:solidFill>
              </a:rPr>
              <a:t>ième</a:t>
            </a:r>
            <a:r>
              <a:rPr lang="fr-FR" i="1" dirty="0">
                <a:solidFill>
                  <a:srgbClr val="0070C0"/>
                </a:solidFill>
              </a:rPr>
              <a:t> client (à Vannes) je respecte la RSE </a:t>
            </a:r>
          </a:p>
          <a:p>
            <a:r>
              <a:rPr lang="fr-FR" i="1" dirty="0">
                <a:solidFill>
                  <a:srgbClr val="0070C0"/>
                </a:solidFill>
              </a:rPr>
              <a:t>Car ma première conduite continue est de 3,3h (3h18) et la seconde est de 4,08h(4h04)</a:t>
            </a:r>
          </a:p>
          <a:p>
            <a:r>
              <a:rPr lang="fr-FR" i="1" dirty="0">
                <a:solidFill>
                  <a:srgbClr val="0070C0"/>
                </a:solidFill>
              </a:rPr>
              <a:t>Je respecte la « RSF » car j’effectue une pause de 30 minutes avant 6h de travail continu et comme ma journée de travail durera plus de 9h j’aurai 45 minutes de pause dans ma journée.</a:t>
            </a:r>
          </a:p>
          <a:p>
            <a:endParaRPr lang="fr-FR" i="1" dirty="0">
              <a:solidFill>
                <a:srgbClr val="0070C0"/>
              </a:solidFill>
            </a:endParaRP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A1CE3FED-A806-ABA2-E54F-AEAD89DA516B}"/>
              </a:ext>
            </a:extLst>
          </p:cNvPr>
          <p:cNvCxnSpPr>
            <a:cxnSpLocks noChangeAspect="1"/>
          </p:cNvCxnSpPr>
          <p:nvPr/>
        </p:nvCxnSpPr>
        <p:spPr>
          <a:xfrm>
            <a:off x="11128423" y="2412829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76AEE694-2DC9-DFC6-12BC-DF2CF459588A}"/>
              </a:ext>
            </a:extLst>
          </p:cNvPr>
          <p:cNvSpPr txBox="1">
            <a:spLocks noChangeAspect="1"/>
          </p:cNvSpPr>
          <p:nvPr/>
        </p:nvSpPr>
        <p:spPr>
          <a:xfrm>
            <a:off x="11244170" y="1868819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15 ‘</a:t>
            </a:r>
          </a:p>
        </p:txBody>
      </p:sp>
    </p:spTree>
    <p:extLst>
      <p:ext uri="{BB962C8B-B14F-4D97-AF65-F5344CB8AC3E}">
        <p14:creationId xmlns:p14="http://schemas.microsoft.com/office/powerpoint/2010/main" val="2862373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2DCF8-FA49-779A-D67F-F809D7DCD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96B536C6-E95B-46DE-9F28-276EA8C429EC}"/>
              </a:ext>
            </a:extLst>
          </p:cNvPr>
          <p:cNvSpPr txBox="1"/>
          <p:nvPr/>
        </p:nvSpPr>
        <p:spPr>
          <a:xfrm>
            <a:off x="2592729" y="451413"/>
            <a:ext cx="8391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Méthode de correction des cas de transport</a:t>
            </a:r>
          </a:p>
        </p:txBody>
      </p:sp>
      <p:pic>
        <p:nvPicPr>
          <p:cNvPr id="10" name="Image 9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FF3019FE-88A7-5526-7BF8-02D9278302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58" y="5796512"/>
            <a:ext cx="362713" cy="313945"/>
          </a:xfrm>
          <a:prstGeom prst="rect">
            <a:avLst/>
          </a:prstGeom>
        </p:spPr>
      </p:pic>
      <p:pic>
        <p:nvPicPr>
          <p:cNvPr id="11" name="Image 10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D133532E-9CDE-9556-6500-D63BD2D7C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DF1ECE1-92FC-6786-7592-E9B4329C6F2E}"/>
              </a:ext>
            </a:extLst>
          </p:cNvPr>
          <p:cNvCxnSpPr>
            <a:cxnSpLocks noChangeAspect="1"/>
          </p:cNvCxnSpPr>
          <p:nvPr/>
        </p:nvCxnSpPr>
        <p:spPr>
          <a:xfrm>
            <a:off x="977559" y="1902078"/>
            <a:ext cx="11806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7EB4929D-AFE3-D8C9-6211-B43C10E62BF8}"/>
              </a:ext>
            </a:extLst>
          </p:cNvPr>
          <p:cNvSpPr txBox="1">
            <a:spLocks noChangeAspect="1"/>
          </p:cNvSpPr>
          <p:nvPr/>
        </p:nvSpPr>
        <p:spPr>
          <a:xfrm>
            <a:off x="977559" y="1358068"/>
            <a:ext cx="118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48’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ACC42B0-0ED2-8225-DA1E-E55E966442A7}"/>
              </a:ext>
            </a:extLst>
          </p:cNvPr>
          <p:cNvCxnSpPr>
            <a:cxnSpLocks noChangeAspect="1"/>
          </p:cNvCxnSpPr>
          <p:nvPr/>
        </p:nvCxnSpPr>
        <p:spPr>
          <a:xfrm>
            <a:off x="2872023" y="1904007"/>
            <a:ext cx="11806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13D7D52-1B46-222D-5FDB-BB6346EDDC92}"/>
              </a:ext>
            </a:extLst>
          </p:cNvPr>
          <p:cNvSpPr txBox="1">
            <a:spLocks noChangeAspect="1"/>
          </p:cNvSpPr>
          <p:nvPr/>
        </p:nvSpPr>
        <p:spPr>
          <a:xfrm>
            <a:off x="2872023" y="1359997"/>
            <a:ext cx="118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61’</a:t>
            </a: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7C2FD114-5809-FD79-1C9A-AD54187816EA}"/>
              </a:ext>
            </a:extLst>
          </p:cNvPr>
          <p:cNvCxnSpPr>
            <a:cxnSpLocks noChangeAspect="1"/>
          </p:cNvCxnSpPr>
          <p:nvPr/>
        </p:nvCxnSpPr>
        <p:spPr>
          <a:xfrm>
            <a:off x="4598580" y="1902078"/>
            <a:ext cx="11806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24932D82-3ED6-13B6-3636-B1DD92ED7FDE}"/>
              </a:ext>
            </a:extLst>
          </p:cNvPr>
          <p:cNvSpPr txBox="1">
            <a:spLocks noChangeAspect="1"/>
          </p:cNvSpPr>
          <p:nvPr/>
        </p:nvSpPr>
        <p:spPr>
          <a:xfrm>
            <a:off x="4598581" y="1358068"/>
            <a:ext cx="916026" cy="336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46’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61DD1359-C39B-E402-EAC5-F80B05CC0D18}"/>
              </a:ext>
            </a:extLst>
          </p:cNvPr>
          <p:cNvCxnSpPr>
            <a:cxnSpLocks noChangeAspect="1"/>
          </p:cNvCxnSpPr>
          <p:nvPr/>
        </p:nvCxnSpPr>
        <p:spPr>
          <a:xfrm>
            <a:off x="6325137" y="1902078"/>
            <a:ext cx="37349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35616A34-8399-58B1-0A86-18A6EB4E44A9}"/>
              </a:ext>
            </a:extLst>
          </p:cNvPr>
          <p:cNvSpPr txBox="1">
            <a:spLocks noChangeAspect="1"/>
          </p:cNvSpPr>
          <p:nvPr/>
        </p:nvSpPr>
        <p:spPr>
          <a:xfrm>
            <a:off x="6325137" y="1391251"/>
            <a:ext cx="746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43’</a:t>
            </a: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F3C60FF-14F8-72C6-60E3-90BA89C81C5F}"/>
              </a:ext>
            </a:extLst>
          </p:cNvPr>
          <p:cNvCxnSpPr>
            <a:cxnSpLocks noChangeAspect="1"/>
          </p:cNvCxnSpPr>
          <p:nvPr/>
        </p:nvCxnSpPr>
        <p:spPr>
          <a:xfrm>
            <a:off x="8333772" y="1902078"/>
            <a:ext cx="8985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BAF7C347-8E36-5F74-E830-9C0580306DAC}"/>
              </a:ext>
            </a:extLst>
          </p:cNvPr>
          <p:cNvSpPr txBox="1">
            <a:spLocks noChangeAspect="1"/>
          </p:cNvSpPr>
          <p:nvPr/>
        </p:nvSpPr>
        <p:spPr>
          <a:xfrm>
            <a:off x="8051694" y="1358068"/>
            <a:ext cx="118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43 minutes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45C21125-4644-C02A-2808-67DCD82BB3AA}"/>
              </a:ext>
            </a:extLst>
          </p:cNvPr>
          <p:cNvCxnSpPr>
            <a:cxnSpLocks noChangeAspect="1"/>
          </p:cNvCxnSpPr>
          <p:nvPr/>
        </p:nvCxnSpPr>
        <p:spPr>
          <a:xfrm>
            <a:off x="9778251" y="1902078"/>
            <a:ext cx="11806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7D432CCC-43D8-07D8-9B89-87FE4A9FA594}"/>
              </a:ext>
            </a:extLst>
          </p:cNvPr>
          <p:cNvSpPr txBox="1">
            <a:spLocks noChangeAspect="1"/>
          </p:cNvSpPr>
          <p:nvPr/>
        </p:nvSpPr>
        <p:spPr>
          <a:xfrm>
            <a:off x="9778251" y="1358068"/>
            <a:ext cx="118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91 minutes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04779CA1-E87E-9AE5-AF5A-4F707D372BB4}"/>
              </a:ext>
            </a:extLst>
          </p:cNvPr>
          <p:cNvCxnSpPr>
            <a:cxnSpLocks noChangeAspect="1"/>
          </p:cNvCxnSpPr>
          <p:nvPr/>
        </p:nvCxnSpPr>
        <p:spPr>
          <a:xfrm>
            <a:off x="996034" y="3747187"/>
            <a:ext cx="11806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9BD7DAB1-A009-7909-B8A6-FFFA06036485}"/>
              </a:ext>
            </a:extLst>
          </p:cNvPr>
          <p:cNvSpPr txBox="1">
            <a:spLocks noChangeAspect="1"/>
          </p:cNvSpPr>
          <p:nvPr/>
        </p:nvSpPr>
        <p:spPr>
          <a:xfrm>
            <a:off x="996034" y="3203177"/>
            <a:ext cx="118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90 minutes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DF68AD7C-8D9F-8654-395F-478641900319}"/>
              </a:ext>
            </a:extLst>
          </p:cNvPr>
          <p:cNvCxnSpPr>
            <a:cxnSpLocks noChangeAspect="1"/>
          </p:cNvCxnSpPr>
          <p:nvPr/>
        </p:nvCxnSpPr>
        <p:spPr>
          <a:xfrm>
            <a:off x="2890498" y="3747187"/>
            <a:ext cx="118061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7A19EEA5-D7D5-877A-FEB0-BA32468C8FD6}"/>
              </a:ext>
            </a:extLst>
          </p:cNvPr>
          <p:cNvSpPr txBox="1">
            <a:spLocks noChangeAspect="1"/>
          </p:cNvSpPr>
          <p:nvPr/>
        </p:nvSpPr>
        <p:spPr>
          <a:xfrm>
            <a:off x="2890498" y="3203177"/>
            <a:ext cx="1180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21 minutes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5B08E2B1-C94A-C123-5FAD-5376A1BA91BE}"/>
              </a:ext>
            </a:extLst>
          </p:cNvPr>
          <p:cNvCxnSpPr>
            <a:cxnSpLocks noChangeAspect="1"/>
          </p:cNvCxnSpPr>
          <p:nvPr/>
        </p:nvCxnSpPr>
        <p:spPr>
          <a:xfrm>
            <a:off x="2158177" y="2417704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AB1EE34B-0FD2-B42B-ECD2-4A0C37F656BB}"/>
              </a:ext>
            </a:extLst>
          </p:cNvPr>
          <p:cNvSpPr txBox="1">
            <a:spLocks noChangeAspect="1"/>
          </p:cNvSpPr>
          <p:nvPr/>
        </p:nvSpPr>
        <p:spPr>
          <a:xfrm>
            <a:off x="2273924" y="1873694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15 ‘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B15FCD28-E5EE-AB4A-E105-15BFF1389CEC}"/>
              </a:ext>
            </a:extLst>
          </p:cNvPr>
          <p:cNvCxnSpPr>
            <a:cxnSpLocks noChangeAspect="1"/>
          </p:cNvCxnSpPr>
          <p:nvPr/>
        </p:nvCxnSpPr>
        <p:spPr>
          <a:xfrm>
            <a:off x="4034166" y="2412906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C54D5FEF-8957-C9E1-8A72-9EA3C64EDB08}"/>
              </a:ext>
            </a:extLst>
          </p:cNvPr>
          <p:cNvSpPr txBox="1">
            <a:spLocks noChangeAspect="1"/>
          </p:cNvSpPr>
          <p:nvPr/>
        </p:nvSpPr>
        <p:spPr>
          <a:xfrm>
            <a:off x="4149913" y="1868896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15 ‘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747B7FD8-BEA4-A5D2-4DB6-0D7A5CD0FD4A}"/>
              </a:ext>
            </a:extLst>
          </p:cNvPr>
          <p:cNvCxnSpPr>
            <a:cxnSpLocks noChangeAspect="1"/>
          </p:cNvCxnSpPr>
          <p:nvPr/>
        </p:nvCxnSpPr>
        <p:spPr>
          <a:xfrm>
            <a:off x="5663451" y="2412906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F3FBC096-CC2E-6F18-12FC-B1FCBDE90239}"/>
              </a:ext>
            </a:extLst>
          </p:cNvPr>
          <p:cNvSpPr txBox="1">
            <a:spLocks noChangeAspect="1"/>
          </p:cNvSpPr>
          <p:nvPr/>
        </p:nvSpPr>
        <p:spPr>
          <a:xfrm>
            <a:off x="5779198" y="1868896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15 ‘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B5F38F8D-38F1-0E92-BCCD-6B41877A5D42}"/>
              </a:ext>
            </a:extLst>
          </p:cNvPr>
          <p:cNvCxnSpPr>
            <a:cxnSpLocks noChangeAspect="1"/>
          </p:cNvCxnSpPr>
          <p:nvPr/>
        </p:nvCxnSpPr>
        <p:spPr>
          <a:xfrm>
            <a:off x="6885380" y="2386792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0954AA70-4387-8909-5408-E6A13C1DFF74}"/>
              </a:ext>
            </a:extLst>
          </p:cNvPr>
          <p:cNvSpPr txBox="1">
            <a:spLocks noChangeAspect="1"/>
          </p:cNvSpPr>
          <p:nvPr/>
        </p:nvSpPr>
        <p:spPr>
          <a:xfrm>
            <a:off x="6980293" y="1921046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15 ‘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0D4BEC00-E27A-CA32-DE38-EA29BB553B35}"/>
              </a:ext>
            </a:extLst>
          </p:cNvPr>
          <p:cNvCxnSpPr>
            <a:cxnSpLocks noChangeAspect="1"/>
          </p:cNvCxnSpPr>
          <p:nvPr/>
        </p:nvCxnSpPr>
        <p:spPr>
          <a:xfrm>
            <a:off x="9262992" y="2412906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60C21B9B-6C10-7EA6-DED5-0F77E3C21BAD}"/>
              </a:ext>
            </a:extLst>
          </p:cNvPr>
          <p:cNvSpPr txBox="1">
            <a:spLocks noChangeAspect="1"/>
          </p:cNvSpPr>
          <p:nvPr/>
        </p:nvSpPr>
        <p:spPr>
          <a:xfrm>
            <a:off x="9378739" y="1868896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15 ‘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09AB83BD-610C-AB6F-001A-3366BF5662AE}"/>
              </a:ext>
            </a:extLst>
          </p:cNvPr>
          <p:cNvCxnSpPr>
            <a:cxnSpLocks noChangeAspect="1"/>
          </p:cNvCxnSpPr>
          <p:nvPr/>
        </p:nvCxnSpPr>
        <p:spPr>
          <a:xfrm>
            <a:off x="2176652" y="4173908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017C43EA-AC68-C250-755B-FE3E272B920C}"/>
              </a:ext>
            </a:extLst>
          </p:cNvPr>
          <p:cNvSpPr txBox="1">
            <a:spLocks noChangeAspect="1"/>
          </p:cNvSpPr>
          <p:nvPr/>
        </p:nvSpPr>
        <p:spPr>
          <a:xfrm>
            <a:off x="2292399" y="3629898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30’</a:t>
            </a:r>
          </a:p>
        </p:txBody>
      </p: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C977527A-EC53-5C5F-4D79-FC741A716F7B}"/>
              </a:ext>
            </a:extLst>
          </p:cNvPr>
          <p:cNvCxnSpPr>
            <a:cxnSpLocks noChangeAspect="1"/>
          </p:cNvCxnSpPr>
          <p:nvPr/>
        </p:nvCxnSpPr>
        <p:spPr>
          <a:xfrm>
            <a:off x="117231" y="2412829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4" name="ZoneTexte 43">
            <a:extLst>
              <a:ext uri="{FF2B5EF4-FFF2-40B4-BE49-F238E27FC236}">
                <a16:creationId xmlns:a16="http://schemas.microsoft.com/office/drawing/2014/main" id="{41CA330E-CE16-6F55-11CC-69F29E45996C}"/>
              </a:ext>
            </a:extLst>
          </p:cNvPr>
          <p:cNvSpPr txBox="1">
            <a:spLocks noChangeAspect="1"/>
          </p:cNvSpPr>
          <p:nvPr/>
        </p:nvSpPr>
        <p:spPr>
          <a:xfrm>
            <a:off x="232978" y="1868819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60’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43257EF1-D24C-A397-CE9B-F749319DD68A}"/>
              </a:ext>
            </a:extLst>
          </p:cNvPr>
          <p:cNvCxnSpPr>
            <a:cxnSpLocks noChangeAspect="1"/>
          </p:cNvCxnSpPr>
          <p:nvPr/>
        </p:nvCxnSpPr>
        <p:spPr>
          <a:xfrm>
            <a:off x="7788023" y="2680973"/>
            <a:ext cx="373496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2C6AAD76-43AF-6EAF-D1DF-5044E113222D}"/>
              </a:ext>
            </a:extLst>
          </p:cNvPr>
          <p:cNvSpPr txBox="1">
            <a:spLocks noChangeAspect="1"/>
          </p:cNvSpPr>
          <p:nvPr/>
        </p:nvSpPr>
        <p:spPr>
          <a:xfrm>
            <a:off x="7752408" y="2290378"/>
            <a:ext cx="746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B050"/>
                </a:solidFill>
              </a:rPr>
              <a:t>45’</a:t>
            </a:r>
          </a:p>
        </p:txBody>
      </p:sp>
      <p:pic>
        <p:nvPicPr>
          <p:cNvPr id="28" name="Graphique 27" descr="Badge 1 contour">
            <a:extLst>
              <a:ext uri="{FF2B5EF4-FFF2-40B4-BE49-F238E27FC236}">
                <a16:creationId xmlns:a16="http://schemas.microsoft.com/office/drawing/2014/main" id="{E2B035A3-25FF-D410-17A7-DF9403A68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955" y="1868819"/>
            <a:ext cx="576000" cy="576000"/>
          </a:xfrm>
          <a:prstGeom prst="rect">
            <a:avLst/>
          </a:prstGeom>
        </p:spPr>
      </p:pic>
      <p:pic>
        <p:nvPicPr>
          <p:cNvPr id="42" name="Graphique 41" descr="Badge contour">
            <a:extLst>
              <a:ext uri="{FF2B5EF4-FFF2-40B4-BE49-F238E27FC236}">
                <a16:creationId xmlns:a16="http://schemas.microsoft.com/office/drawing/2014/main" id="{F6A0F27E-CD4D-6BC4-D9EF-4B7540CAB1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9200" y="1912821"/>
            <a:ext cx="576000" cy="576000"/>
          </a:xfrm>
          <a:prstGeom prst="rect">
            <a:avLst/>
          </a:prstGeom>
        </p:spPr>
      </p:pic>
      <p:pic>
        <p:nvPicPr>
          <p:cNvPr id="47" name="Graphique 46" descr="Badge 3 contour">
            <a:extLst>
              <a:ext uri="{FF2B5EF4-FFF2-40B4-BE49-F238E27FC236}">
                <a16:creationId xmlns:a16="http://schemas.microsoft.com/office/drawing/2014/main" id="{F8FE91F1-E7B8-BB7D-69FA-623AE79A67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19270" y="1950151"/>
            <a:ext cx="576000" cy="576000"/>
          </a:xfrm>
          <a:prstGeom prst="rect">
            <a:avLst/>
          </a:prstGeom>
        </p:spPr>
      </p:pic>
      <p:pic>
        <p:nvPicPr>
          <p:cNvPr id="49" name="Graphique 48" descr="Badge 4 contour">
            <a:extLst>
              <a:ext uri="{FF2B5EF4-FFF2-40B4-BE49-F238E27FC236}">
                <a16:creationId xmlns:a16="http://schemas.microsoft.com/office/drawing/2014/main" id="{928062EF-E7DA-1C5D-09A2-54074DB64B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56789" y="1957896"/>
            <a:ext cx="576000" cy="576000"/>
          </a:xfrm>
          <a:prstGeom prst="rect">
            <a:avLst/>
          </a:prstGeom>
        </p:spPr>
      </p:pic>
      <p:pic>
        <p:nvPicPr>
          <p:cNvPr id="51" name="Graphique 50" descr="Badge 5 contour">
            <a:extLst>
              <a:ext uri="{FF2B5EF4-FFF2-40B4-BE49-F238E27FC236}">
                <a16:creationId xmlns:a16="http://schemas.microsoft.com/office/drawing/2014/main" id="{C8EE2A33-0A99-B418-F5E1-3A882F5AD6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95042" y="1957896"/>
            <a:ext cx="576000" cy="576000"/>
          </a:xfrm>
          <a:prstGeom prst="rect">
            <a:avLst/>
          </a:prstGeom>
        </p:spPr>
      </p:pic>
      <p:pic>
        <p:nvPicPr>
          <p:cNvPr id="53" name="Graphique 52" descr="Badge 6 contour">
            <a:extLst>
              <a:ext uri="{FF2B5EF4-FFF2-40B4-BE49-F238E27FC236}">
                <a16:creationId xmlns:a16="http://schemas.microsoft.com/office/drawing/2014/main" id="{975D3298-E1F7-5D4E-6995-E624EF44B2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248559" y="1937632"/>
            <a:ext cx="576000" cy="576000"/>
          </a:xfrm>
          <a:prstGeom prst="rect">
            <a:avLst/>
          </a:prstGeom>
        </p:spPr>
      </p:pic>
      <p:pic>
        <p:nvPicPr>
          <p:cNvPr id="55" name="Graphique 54" descr="Badge 7 contour">
            <a:extLst>
              <a:ext uri="{FF2B5EF4-FFF2-40B4-BE49-F238E27FC236}">
                <a16:creationId xmlns:a16="http://schemas.microsoft.com/office/drawing/2014/main" id="{1AA9849C-2335-6E33-F830-34B44C9F03F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36955" y="3795007"/>
            <a:ext cx="576000" cy="576000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219A896B-DFE7-0EA9-87EC-A667C29F9243}"/>
              </a:ext>
            </a:extLst>
          </p:cNvPr>
          <p:cNvSpPr txBox="1"/>
          <p:nvPr/>
        </p:nvSpPr>
        <p:spPr>
          <a:xfrm>
            <a:off x="817128" y="4366738"/>
            <a:ext cx="99241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0070C0"/>
                </a:solidFill>
              </a:rPr>
              <a:t>Je vais devoir remplir ma lettre de voiture. Pour cela, je vais devoir déterminer mon heure d’arrivée à la Mézière.</a:t>
            </a:r>
          </a:p>
          <a:p>
            <a:r>
              <a:rPr lang="fr-FR" i="1" dirty="0">
                <a:solidFill>
                  <a:srgbClr val="0070C0"/>
                </a:solidFill>
              </a:rPr>
              <a:t>60+48+15+61+15+46+15+43+15+45+43+15+91+15+90=602 minutes=10,03 h (10h et 1 minutes)</a:t>
            </a:r>
          </a:p>
          <a:p>
            <a:r>
              <a:rPr lang="fr-FR" i="1" dirty="0">
                <a:solidFill>
                  <a:srgbClr val="0070C0"/>
                </a:solidFill>
              </a:rPr>
              <a:t>J’arrive donc la Mézière à 15h01 si j’ai commencé à 5h00 du matin.</a:t>
            </a:r>
          </a:p>
          <a:p>
            <a:endParaRPr lang="fr-FR" i="1" dirty="0">
              <a:solidFill>
                <a:srgbClr val="0070C0"/>
              </a:solidFill>
            </a:endParaRP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F4E3DC76-AD37-0048-767A-B75E7B7F01DB}"/>
              </a:ext>
            </a:extLst>
          </p:cNvPr>
          <p:cNvCxnSpPr>
            <a:cxnSpLocks noChangeAspect="1"/>
          </p:cNvCxnSpPr>
          <p:nvPr/>
        </p:nvCxnSpPr>
        <p:spPr>
          <a:xfrm>
            <a:off x="11128423" y="2412829"/>
            <a:ext cx="71384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E57D4A7A-277B-F830-FD26-14A05953D7E3}"/>
              </a:ext>
            </a:extLst>
          </p:cNvPr>
          <p:cNvSpPr txBox="1">
            <a:spLocks noChangeAspect="1"/>
          </p:cNvSpPr>
          <p:nvPr/>
        </p:nvSpPr>
        <p:spPr>
          <a:xfrm>
            <a:off x="11244170" y="1868819"/>
            <a:ext cx="5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15 ‘</a:t>
            </a:r>
          </a:p>
        </p:txBody>
      </p:sp>
    </p:spTree>
    <p:extLst>
      <p:ext uri="{BB962C8B-B14F-4D97-AF65-F5344CB8AC3E}">
        <p14:creationId xmlns:p14="http://schemas.microsoft.com/office/powerpoint/2010/main" val="732325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93E0B60-0204-4F9C-8CD5-C9BD373E1A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8A73201-5693-4975-A908-F9E8CF35A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433530"/>
            <a:ext cx="1832904" cy="8321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L’église</a:t>
            </a:r>
            <a:endParaRPr lang="en-US" sz="40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2A79AFD-BC23-8903-87FF-7A655A9835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69" r="-1" b="-1"/>
          <a:stretch/>
        </p:blipFill>
        <p:spPr>
          <a:xfrm>
            <a:off x="300" y="1130513"/>
            <a:ext cx="5004928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BFA0782-E4B3-4AE1-904C-10681376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67B6173-F03D-4643-AF45-C8A3A034C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9C5B76B-07C5-4AF3-B407-C1FC95B6C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16">
              <a:extLst>
                <a:ext uri="{FF2B5EF4-FFF2-40B4-BE49-F238E27FC236}">
                  <a16:creationId xmlns:a16="http://schemas.microsoft.com/office/drawing/2014/main" id="{62C44622-9766-4F88-A9B0-A71B34E4F1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2" name="Freeform: Shape 17">
              <a:extLst>
                <a:ext uri="{FF2B5EF4-FFF2-40B4-BE49-F238E27FC236}">
                  <a16:creationId xmlns:a16="http://schemas.microsoft.com/office/drawing/2014/main" id="{76DA3EB3-67D4-47DC-A531-F4B0EB0291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96AFFF67-3C7E-7AA9-2B8E-64E57F73AD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12854" r="2" b="19385"/>
          <a:stretch/>
        </p:blipFill>
        <p:spPr>
          <a:xfrm>
            <a:off x="5970866" y="4"/>
            <a:ext cx="4985039" cy="3574989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3" name="Group 19">
            <a:extLst>
              <a:ext uri="{FF2B5EF4-FFF2-40B4-BE49-F238E27FC236}">
                <a16:creationId xmlns:a16="http://schemas.microsoft.com/office/drawing/2014/main" id="{2482B707-DAC7-4D8A-BA19-3771A51A64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ECB3F052-1839-4D87-A112-D7EF778840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B6160BCB-9856-41AA-A8B4-C000F9D31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6BE7FD8-DDBE-4757-AEA0-50DEA9A498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4" name="Freeform: Shape 23">
              <a:extLst>
                <a:ext uri="{FF2B5EF4-FFF2-40B4-BE49-F238E27FC236}">
                  <a16:creationId xmlns:a16="http://schemas.microsoft.com/office/drawing/2014/main" id="{E9FC4450-C88E-4D5D-99DD-0A34BCFC9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8" name="Image 7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177EF207-6275-CE01-83D3-37B1D7F26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7691CDC5-4E1D-37DC-EF51-A80841FD8C28}"/>
              </a:ext>
            </a:extLst>
          </p:cNvPr>
          <p:cNvCxnSpPr/>
          <p:nvPr/>
        </p:nvCxnSpPr>
        <p:spPr>
          <a:xfrm flipH="1" flipV="1">
            <a:off x="3358055" y="4209393"/>
            <a:ext cx="2932386" cy="472966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E09DB6F-A0E5-A0DA-9F5B-7670CA867F9D}"/>
              </a:ext>
            </a:extLst>
          </p:cNvPr>
          <p:cNvCxnSpPr>
            <a:cxnSpLocks/>
          </p:cNvCxnSpPr>
          <p:nvPr/>
        </p:nvCxnSpPr>
        <p:spPr>
          <a:xfrm flipV="1">
            <a:off x="6290441" y="1734207"/>
            <a:ext cx="1213945" cy="2948152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4" name="Image 43">
            <a:extLst>
              <a:ext uri="{FF2B5EF4-FFF2-40B4-BE49-F238E27FC236}">
                <a16:creationId xmlns:a16="http://schemas.microsoft.com/office/drawing/2014/main" id="{E8B3FF73-EFC5-0C5E-6B19-AAEB9E1356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227" y="4380558"/>
            <a:ext cx="2886709" cy="2016000"/>
          </a:xfrm>
          <a:prstGeom prst="rect">
            <a:avLst/>
          </a:prstGeom>
        </p:spPr>
      </p:pic>
      <p:pic>
        <p:nvPicPr>
          <p:cNvPr id="45" name="Image 44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4D61383C-C4CC-1554-9E67-69D2AE3A39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98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BD9F5C-897D-D39F-A608-6BDFA55ED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1912549-6A04-BA64-934E-BE066B7CF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41D59B-17B7-C59C-575C-81134A62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433530"/>
            <a:ext cx="1832904" cy="8321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La Gare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7A99386-E2D5-7333-D3C9-4FE2CB2F84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69" r="-1" b="-1"/>
          <a:stretch/>
        </p:blipFill>
        <p:spPr>
          <a:xfrm>
            <a:off x="300" y="1130513"/>
            <a:ext cx="5004928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7ED7365-615D-5E8C-E388-C54247AAB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37F9859-8799-2EAF-BD98-8CC49DEC9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971D0C8-803D-E029-A010-CBC7DEE37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16">
              <a:extLst>
                <a:ext uri="{FF2B5EF4-FFF2-40B4-BE49-F238E27FC236}">
                  <a16:creationId xmlns:a16="http://schemas.microsoft.com/office/drawing/2014/main" id="{93608723-F9F9-1164-0C5E-57091AF37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2" name="Freeform: Shape 17">
              <a:extLst>
                <a:ext uri="{FF2B5EF4-FFF2-40B4-BE49-F238E27FC236}">
                  <a16:creationId xmlns:a16="http://schemas.microsoft.com/office/drawing/2014/main" id="{E2642AE9-73B4-ECD9-6B04-D6FBE1A8D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F328769E-2BC3-D31A-D6D2-C5E50EC94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4" b="7944"/>
          <a:stretch/>
        </p:blipFill>
        <p:spPr>
          <a:xfrm>
            <a:off x="5970866" y="4"/>
            <a:ext cx="4985039" cy="3574989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3" name="Group 19">
            <a:extLst>
              <a:ext uri="{FF2B5EF4-FFF2-40B4-BE49-F238E27FC236}">
                <a16:creationId xmlns:a16="http://schemas.microsoft.com/office/drawing/2014/main" id="{6C25D7B0-FEFA-0568-8457-81A7C996D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CE96B34E-9902-820E-D02B-08B17F063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C3B32716-7355-9960-39F6-853CE0123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E6362FF-D2A3-483B-CBB9-097F8EBFA0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4" name="Freeform: Shape 23">
              <a:extLst>
                <a:ext uri="{FF2B5EF4-FFF2-40B4-BE49-F238E27FC236}">
                  <a16:creationId xmlns:a16="http://schemas.microsoft.com/office/drawing/2014/main" id="{83F7B055-DE34-1330-E594-A41EE1F9C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8" name="Image 7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C8201896-2BE9-19D7-7E1D-0AF97775F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3877931-13FA-2C57-E51D-C9A3AA07BA37}"/>
              </a:ext>
            </a:extLst>
          </p:cNvPr>
          <p:cNvCxnSpPr>
            <a:cxnSpLocks/>
          </p:cNvCxnSpPr>
          <p:nvPr/>
        </p:nvCxnSpPr>
        <p:spPr>
          <a:xfrm flipH="1">
            <a:off x="2333297" y="4682359"/>
            <a:ext cx="3957144" cy="346841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08F3D61-B222-ED60-AC85-B125951639F2}"/>
              </a:ext>
            </a:extLst>
          </p:cNvPr>
          <p:cNvCxnSpPr>
            <a:cxnSpLocks/>
          </p:cNvCxnSpPr>
          <p:nvPr/>
        </p:nvCxnSpPr>
        <p:spPr>
          <a:xfrm flipV="1">
            <a:off x="6290441" y="1734207"/>
            <a:ext cx="1213945" cy="2948152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9F0314DA-EF8C-64C4-F64E-A740A3C8E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4227" y="4489335"/>
            <a:ext cx="3052713" cy="1798446"/>
          </a:xfrm>
          <a:prstGeom prst="rect">
            <a:avLst/>
          </a:prstGeom>
        </p:spPr>
      </p:pic>
      <p:pic>
        <p:nvPicPr>
          <p:cNvPr id="9" name="Image 8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50B2DD54-EC73-30F2-95EC-99D2607466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47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99B358-7646-C365-EC5E-6D01AA976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986D077-6CB5-6A19-6D75-FF555DC53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0404255-B06B-282E-EC3C-69B11619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209" y="3852682"/>
            <a:ext cx="2727672" cy="11624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La </a:t>
            </a:r>
            <a:r>
              <a:rPr lang="en-US" sz="4000" dirty="0">
                <a:solidFill>
                  <a:schemeClr val="tx2"/>
                </a:solidFill>
              </a:rPr>
              <a:t>G</a:t>
            </a:r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rande Descente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E164AB8-ECD0-2355-54D0-FC1F00FBDD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69" r="-1" b="-1"/>
          <a:stretch/>
        </p:blipFill>
        <p:spPr>
          <a:xfrm>
            <a:off x="300" y="1130513"/>
            <a:ext cx="5004928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5DA5AC1-3C64-DBA5-6FCA-3842C5255B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84315BC-C995-CE4B-5FCB-3521A7206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F9151CD-E955-50D0-5FFE-C45FC1D5B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16">
              <a:extLst>
                <a:ext uri="{FF2B5EF4-FFF2-40B4-BE49-F238E27FC236}">
                  <a16:creationId xmlns:a16="http://schemas.microsoft.com/office/drawing/2014/main" id="{D5998067-4FD6-AD8D-D52D-7C2B3188E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2" name="Freeform: Shape 17">
              <a:extLst>
                <a:ext uri="{FF2B5EF4-FFF2-40B4-BE49-F238E27FC236}">
                  <a16:creationId xmlns:a16="http://schemas.microsoft.com/office/drawing/2014/main" id="{AE461DE7-457B-3554-34A9-4FEFF08B9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D1E2C9BE-34FD-5CEE-06B3-395BDD0BA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" b="2171"/>
          <a:stretch/>
        </p:blipFill>
        <p:spPr>
          <a:xfrm>
            <a:off x="5970866" y="4"/>
            <a:ext cx="4985039" cy="3574989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3" name="Group 19">
            <a:extLst>
              <a:ext uri="{FF2B5EF4-FFF2-40B4-BE49-F238E27FC236}">
                <a16:creationId xmlns:a16="http://schemas.microsoft.com/office/drawing/2014/main" id="{C6CD36B6-1D9E-E91E-88AC-4E2180038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B95C0137-B827-DC3A-BA7C-939DE9C865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23354CFE-F826-D66F-4A3A-1A08AD285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B7C227B-F633-B67A-A0C5-7E242A016D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4" name="Freeform: Shape 23">
              <a:extLst>
                <a:ext uri="{FF2B5EF4-FFF2-40B4-BE49-F238E27FC236}">
                  <a16:creationId xmlns:a16="http://schemas.microsoft.com/office/drawing/2014/main" id="{BB9B978F-2FFA-C354-FBA2-A566D288C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8" name="Image 7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3FD8552C-3A87-B25C-ABD2-449A4A6F4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5667FCC-4E6B-986B-4107-234AC2EE834D}"/>
              </a:ext>
            </a:extLst>
          </p:cNvPr>
          <p:cNvCxnSpPr>
            <a:cxnSpLocks/>
          </p:cNvCxnSpPr>
          <p:nvPr/>
        </p:nvCxnSpPr>
        <p:spPr>
          <a:xfrm flipH="1">
            <a:off x="1545021" y="4682359"/>
            <a:ext cx="4745420" cy="1240459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054EAB7B-6ACA-0D39-E2AF-8888DDC358E0}"/>
              </a:ext>
            </a:extLst>
          </p:cNvPr>
          <p:cNvCxnSpPr>
            <a:cxnSpLocks/>
          </p:cNvCxnSpPr>
          <p:nvPr/>
        </p:nvCxnSpPr>
        <p:spPr>
          <a:xfrm flipV="1">
            <a:off x="6290441" y="1734207"/>
            <a:ext cx="1213945" cy="2948152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33E0F800-B663-E53C-1C94-63FE5740C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2789" y="4489335"/>
            <a:ext cx="1455588" cy="1798446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CCBAFF6-5C32-8474-8B9B-AEAEDBB123C8}"/>
              </a:ext>
            </a:extLst>
          </p:cNvPr>
          <p:cNvCxnSpPr/>
          <p:nvPr/>
        </p:nvCxnSpPr>
        <p:spPr>
          <a:xfrm>
            <a:off x="4806430" y="6199174"/>
            <a:ext cx="830510" cy="2938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16D116E-3BAB-1217-97D3-269C56F34DA9}"/>
              </a:ext>
            </a:extLst>
          </p:cNvPr>
          <p:cNvCxnSpPr/>
          <p:nvPr/>
        </p:nvCxnSpPr>
        <p:spPr>
          <a:xfrm flipV="1">
            <a:off x="5636940" y="5762946"/>
            <a:ext cx="83890" cy="7300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itre 1">
            <a:extLst>
              <a:ext uri="{FF2B5EF4-FFF2-40B4-BE49-F238E27FC236}">
                <a16:creationId xmlns:a16="http://schemas.microsoft.com/office/drawing/2014/main" id="{31AF1864-CC50-119E-0472-E6874CFF2948}"/>
              </a:ext>
            </a:extLst>
          </p:cNvPr>
          <p:cNvSpPr txBox="1">
            <a:spLocks/>
          </p:cNvSpPr>
          <p:nvPr/>
        </p:nvSpPr>
        <p:spPr>
          <a:xfrm>
            <a:off x="5896672" y="5247160"/>
            <a:ext cx="3562106" cy="162767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chemeClr val="tx2"/>
                </a:solidFill>
              </a:rPr>
              <a:t>Indique</a:t>
            </a:r>
            <a:r>
              <a:rPr lang="en-US" sz="4000" dirty="0">
                <a:solidFill>
                  <a:schemeClr val="tx2"/>
                </a:solidFill>
              </a:rPr>
              <a:t> le </a:t>
            </a:r>
            <a:r>
              <a:rPr lang="en-US" sz="4000" dirty="0" err="1">
                <a:solidFill>
                  <a:schemeClr val="tx2"/>
                </a:solidFill>
              </a:rPr>
              <a:t>sens</a:t>
            </a:r>
            <a:r>
              <a:rPr lang="en-US" sz="4000" dirty="0">
                <a:solidFill>
                  <a:schemeClr val="tx2"/>
                </a:solidFill>
              </a:rPr>
              <a:t> de la montée</a:t>
            </a:r>
          </a:p>
          <a:p>
            <a:r>
              <a:rPr lang="en-US" sz="4000" dirty="0">
                <a:solidFill>
                  <a:schemeClr val="tx2"/>
                </a:solidFill>
              </a:rPr>
              <a:t>Entre 5 et 9 %</a:t>
            </a:r>
          </a:p>
        </p:txBody>
      </p:sp>
      <p:pic>
        <p:nvPicPr>
          <p:cNvPr id="20" name="Image 19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F8969E23-EF02-1A10-879F-2A3AE40D7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41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6863B9-097A-F6B2-5F9B-38731469E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D42460D-5412-4007-5F11-0285879B4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4DE6AA-8298-18DC-E401-E1BFF55C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209" y="3852682"/>
            <a:ext cx="2727672" cy="11624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Le </a:t>
            </a:r>
            <a:r>
              <a:rPr lang="en-US" sz="4000" dirty="0" err="1">
                <a:solidFill>
                  <a:schemeClr val="tx2"/>
                </a:solidFill>
              </a:rPr>
              <a:t>pont</a:t>
            </a:r>
            <a:r>
              <a:rPr lang="en-US" sz="4000" dirty="0">
                <a:solidFill>
                  <a:schemeClr val="tx2"/>
                </a:solidFill>
              </a:rPr>
              <a:t> sur </a:t>
            </a:r>
            <a:r>
              <a:rPr lang="en-US" sz="4000" b="1" dirty="0" err="1">
                <a:solidFill>
                  <a:schemeClr val="tx2"/>
                </a:solidFill>
              </a:rPr>
              <a:t>l’illet</a:t>
            </a:r>
            <a:endParaRPr lang="en-US" sz="40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D027D5F-7A6E-5113-B05B-7020108C1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" r="8913"/>
          <a:stretch/>
        </p:blipFill>
        <p:spPr>
          <a:xfrm>
            <a:off x="300" y="1130513"/>
            <a:ext cx="5004928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A5A1AE8-0673-9E1F-25B1-1C26F195E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DEE7839-98CF-9209-4F5D-A3CB17167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1A6AD7C-52A5-21B3-96BE-B9C1733153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16">
              <a:extLst>
                <a:ext uri="{FF2B5EF4-FFF2-40B4-BE49-F238E27FC236}">
                  <a16:creationId xmlns:a16="http://schemas.microsoft.com/office/drawing/2014/main" id="{6207982D-6205-0D14-5645-8B3BE564A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2" name="Freeform: Shape 17">
              <a:extLst>
                <a:ext uri="{FF2B5EF4-FFF2-40B4-BE49-F238E27FC236}">
                  <a16:creationId xmlns:a16="http://schemas.microsoft.com/office/drawing/2014/main" id="{B3886787-68BC-06CF-EA48-AAA31047C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F080ABEC-1B0D-B70F-D599-63F29BAFD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7" b="9757"/>
          <a:stretch/>
        </p:blipFill>
        <p:spPr>
          <a:xfrm>
            <a:off x="5970866" y="4"/>
            <a:ext cx="4985039" cy="3574989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3" name="Group 19">
            <a:extLst>
              <a:ext uri="{FF2B5EF4-FFF2-40B4-BE49-F238E27FC236}">
                <a16:creationId xmlns:a16="http://schemas.microsoft.com/office/drawing/2014/main" id="{9F8E0995-BCFF-3865-9EC2-03A12D75E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942CF2BE-DB6D-65C9-4E88-1726345D0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0D5E4E4E-E18B-2B3F-9A38-5E378EAE4D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8C446CB-2FA9-17A6-79C5-72A72FA801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4" name="Freeform: Shape 23">
              <a:extLst>
                <a:ext uri="{FF2B5EF4-FFF2-40B4-BE49-F238E27FC236}">
                  <a16:creationId xmlns:a16="http://schemas.microsoft.com/office/drawing/2014/main" id="{E7E8AD47-A4A4-DFA3-1131-94CA21E292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8" name="Image 7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58C2BE22-4AD6-8FE5-4668-99C2C03E8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9EBD012-9E21-0B9A-32DB-4BF2E739EAE9}"/>
              </a:ext>
            </a:extLst>
          </p:cNvPr>
          <p:cNvCxnSpPr>
            <a:cxnSpLocks/>
          </p:cNvCxnSpPr>
          <p:nvPr/>
        </p:nvCxnSpPr>
        <p:spPr>
          <a:xfrm flipH="1">
            <a:off x="3368233" y="4682359"/>
            <a:ext cx="2922208" cy="0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DC1F728-39FD-CDE8-B4E3-D140A4942CB6}"/>
              </a:ext>
            </a:extLst>
          </p:cNvPr>
          <p:cNvCxnSpPr>
            <a:cxnSpLocks/>
          </p:cNvCxnSpPr>
          <p:nvPr/>
        </p:nvCxnSpPr>
        <p:spPr>
          <a:xfrm flipV="1">
            <a:off x="6290441" y="1734207"/>
            <a:ext cx="1213945" cy="2948152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14D10DA6-DF69-0088-F56A-DD7C86BD76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2789" y="4985439"/>
            <a:ext cx="1455588" cy="806238"/>
          </a:xfrm>
          <a:prstGeom prst="rect">
            <a:avLst/>
          </a:prstGeom>
        </p:spPr>
      </p:pic>
      <p:pic>
        <p:nvPicPr>
          <p:cNvPr id="9" name="Image 8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FA5819E1-BD98-B9FC-EE5A-2CC2C0E77D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64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98AA0-1632-8A19-D5B1-E44AE1DF9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C9CCF6E-2181-269B-8D13-DAB25A0B1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58AEB97-DEB6-23DC-45F7-2CE1E7B75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209" y="3852682"/>
            <a:ext cx="2727672" cy="11624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dirty="0" err="1">
                <a:solidFill>
                  <a:schemeClr val="tx2"/>
                </a:solidFill>
              </a:rPr>
              <a:t>Échangeur</a:t>
            </a:r>
            <a:r>
              <a:rPr lang="en-US" sz="4000" b="1" dirty="0">
                <a:solidFill>
                  <a:schemeClr val="tx2"/>
                </a:solidFill>
              </a:rPr>
              <a:t> </a:t>
            </a:r>
            <a:r>
              <a:rPr lang="en-US" sz="4000" b="1" dirty="0" err="1">
                <a:solidFill>
                  <a:schemeClr val="tx2"/>
                </a:solidFill>
              </a:rPr>
              <a:t>complet</a:t>
            </a:r>
            <a:endParaRPr lang="en-US" sz="40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D2D4E85-9771-F952-8696-4DAB3AB5F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r="11703"/>
          <a:stretch/>
        </p:blipFill>
        <p:spPr>
          <a:xfrm>
            <a:off x="300" y="1130513"/>
            <a:ext cx="5004928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B96C4AA-A97D-2A55-3DBC-ACABA3DD5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4D85EAF-93E9-01D4-540B-8116FE98BD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ABDA794-33DE-9592-359C-10BE13D45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16">
              <a:extLst>
                <a:ext uri="{FF2B5EF4-FFF2-40B4-BE49-F238E27FC236}">
                  <a16:creationId xmlns:a16="http://schemas.microsoft.com/office/drawing/2014/main" id="{E228883D-251E-881E-373A-4A08B7FE1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2" name="Freeform: Shape 17">
              <a:extLst>
                <a:ext uri="{FF2B5EF4-FFF2-40B4-BE49-F238E27FC236}">
                  <a16:creationId xmlns:a16="http://schemas.microsoft.com/office/drawing/2014/main" id="{1E34774D-F398-FB4E-1B04-93C52AEA04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BE921740-3919-41AC-555A-3412485DE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2" b="16352"/>
          <a:stretch/>
        </p:blipFill>
        <p:spPr>
          <a:xfrm>
            <a:off x="5970866" y="4"/>
            <a:ext cx="4985039" cy="3574989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3" name="Group 19">
            <a:extLst>
              <a:ext uri="{FF2B5EF4-FFF2-40B4-BE49-F238E27FC236}">
                <a16:creationId xmlns:a16="http://schemas.microsoft.com/office/drawing/2014/main" id="{5C48E7B1-2FF4-516E-A05A-0199E361F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CE60D327-2C32-D3C8-B31B-C7F7E6AF1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22C72010-DB93-9BFB-E369-465DCF4B27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C42BCAF-04EB-E78A-32D4-2A016C221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4" name="Freeform: Shape 23">
              <a:extLst>
                <a:ext uri="{FF2B5EF4-FFF2-40B4-BE49-F238E27FC236}">
                  <a16:creationId xmlns:a16="http://schemas.microsoft.com/office/drawing/2014/main" id="{03D9B042-715D-9770-E7FC-1BF75C57CE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8" name="Image 7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7AC196AD-C9BD-37C8-71AA-871BBD6A2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33664D5D-717D-63CB-3DA3-A7B93F9A527A}"/>
              </a:ext>
            </a:extLst>
          </p:cNvPr>
          <p:cNvCxnSpPr>
            <a:cxnSpLocks/>
          </p:cNvCxnSpPr>
          <p:nvPr/>
        </p:nvCxnSpPr>
        <p:spPr>
          <a:xfrm flipH="1">
            <a:off x="3368233" y="4682359"/>
            <a:ext cx="2922208" cy="0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882FC78-838E-DC51-9B5B-FA85B21F95DA}"/>
              </a:ext>
            </a:extLst>
          </p:cNvPr>
          <p:cNvCxnSpPr>
            <a:cxnSpLocks/>
          </p:cNvCxnSpPr>
          <p:nvPr/>
        </p:nvCxnSpPr>
        <p:spPr>
          <a:xfrm flipV="1">
            <a:off x="6290441" y="1734207"/>
            <a:ext cx="1213945" cy="2948152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8D7F43BA-F59E-0626-4F88-19F259D1E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2874" y="4985439"/>
            <a:ext cx="1335418" cy="806238"/>
          </a:xfrm>
          <a:prstGeom prst="rect">
            <a:avLst/>
          </a:prstGeom>
        </p:spPr>
      </p:pic>
      <p:pic>
        <p:nvPicPr>
          <p:cNvPr id="3" name="Image 2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2D3FBCA1-6A8C-9643-8D54-6FD41871B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93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175E54-C4A1-EA75-69F2-D6523B973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2E5A065-2C90-DCAC-D752-5C837CAB1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51AED81-B4F0-F2E1-5CEB-EA6BDB549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2209" y="3852682"/>
            <a:ext cx="2727672" cy="1162441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b="1" dirty="0" err="1">
                <a:solidFill>
                  <a:schemeClr val="tx2"/>
                </a:solidFill>
              </a:rPr>
              <a:t>Échangeur</a:t>
            </a:r>
            <a:r>
              <a:rPr lang="en-US" sz="4000" b="1" dirty="0">
                <a:solidFill>
                  <a:schemeClr val="tx2"/>
                </a:solidFill>
              </a:rPr>
              <a:t> </a:t>
            </a:r>
            <a:r>
              <a:rPr lang="en-US" sz="4000" b="1" dirty="0" err="1">
                <a:solidFill>
                  <a:schemeClr val="tx2"/>
                </a:solidFill>
              </a:rPr>
              <a:t>Partiel</a:t>
            </a:r>
            <a:endParaRPr lang="en-US" sz="4000" b="1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F6FBDE8-65F7-9A8F-A82F-39DA9009E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8" b="2688"/>
          <a:stretch/>
        </p:blipFill>
        <p:spPr>
          <a:xfrm>
            <a:off x="300" y="1130513"/>
            <a:ext cx="5004928" cy="5727482"/>
          </a:xfrm>
          <a:custGeom>
            <a:avLst/>
            <a:gdLst/>
            <a:ahLst/>
            <a:cxnLst/>
            <a:rect l="l" t="t" r="r" b="b"/>
            <a:pathLst>
              <a:path w="5004928" h="5727482">
                <a:moveTo>
                  <a:pt x="1673274" y="0"/>
                </a:moveTo>
                <a:cubicBezTo>
                  <a:pt x="3513296" y="0"/>
                  <a:pt x="5004928" y="1491632"/>
                  <a:pt x="5004928" y="3331654"/>
                </a:cubicBezTo>
                <a:cubicBezTo>
                  <a:pt x="5004928" y="4251665"/>
                  <a:pt x="4632020" y="5084579"/>
                  <a:pt x="4029109" y="5687489"/>
                </a:cubicBezTo>
                <a:lnTo>
                  <a:pt x="3985106" y="5727482"/>
                </a:lnTo>
                <a:lnTo>
                  <a:pt x="0" y="5727482"/>
                </a:lnTo>
                <a:lnTo>
                  <a:pt x="0" y="453879"/>
                </a:lnTo>
                <a:lnTo>
                  <a:pt x="85210" y="402113"/>
                </a:lnTo>
                <a:cubicBezTo>
                  <a:pt x="557283" y="145668"/>
                  <a:pt x="1098267" y="0"/>
                  <a:pt x="1673274" y="0"/>
                </a:cubicBez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17CC44D-EC43-8F05-9846-EAFE55F48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935182"/>
            <a:ext cx="5401996" cy="5922819"/>
            <a:chOff x="0" y="935182"/>
            <a:chExt cx="5401996" cy="5922819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10C8376-DCD7-DB8A-3722-0D3D97459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251" cy="5796001"/>
            </a:xfrm>
            <a:custGeom>
              <a:avLst/>
              <a:gdLst>
                <a:gd name="connsiteX0" fmla="*/ 0 w 5086251"/>
                <a:gd name="connsiteY0" fmla="*/ 5336479 h 5796001"/>
                <a:gd name="connsiteX1" fmla="*/ 21826 w 5086251"/>
                <a:gd name="connsiteY1" fmla="*/ 5354914 h 5796001"/>
                <a:gd name="connsiteX2" fmla="*/ 568136 w 5086251"/>
                <a:gd name="connsiteY2" fmla="*/ 5687263 h 5796001"/>
                <a:gd name="connsiteX3" fmla="*/ 842562 w 5086251"/>
                <a:gd name="connsiteY3" fmla="*/ 5795316 h 5796001"/>
                <a:gd name="connsiteX4" fmla="*/ 845065 w 5086251"/>
                <a:gd name="connsiteY4" fmla="*/ 5796001 h 5796001"/>
                <a:gd name="connsiteX5" fmla="*/ 0 w 5086251"/>
                <a:gd name="connsiteY5" fmla="*/ 5796001 h 5796001"/>
                <a:gd name="connsiteX6" fmla="*/ 1713788 w 5086251"/>
                <a:gd name="connsiteY6" fmla="*/ 0 h 5796001"/>
                <a:gd name="connsiteX7" fmla="*/ 4987768 w 5086251"/>
                <a:gd name="connsiteY7" fmla="*/ 3991800 h 5796001"/>
                <a:gd name="connsiteX8" fmla="*/ 3684917 w 5086251"/>
                <a:gd name="connsiteY8" fmla="*/ 5224588 h 5796001"/>
                <a:gd name="connsiteX9" fmla="*/ 3215359 w 5086251"/>
                <a:gd name="connsiteY9" fmla="*/ 5711437 h 5796001"/>
                <a:gd name="connsiteX10" fmla="*/ 3131325 w 5086251"/>
                <a:gd name="connsiteY10" fmla="*/ 5796001 h 5796001"/>
                <a:gd name="connsiteX11" fmla="*/ 2222574 w 5086251"/>
                <a:gd name="connsiteY11" fmla="*/ 5796001 h 5796001"/>
                <a:gd name="connsiteX12" fmla="*/ 2310547 w 5086251"/>
                <a:gd name="connsiteY12" fmla="*/ 5743977 h 5796001"/>
                <a:gd name="connsiteX13" fmla="*/ 2936733 w 5086251"/>
                <a:gd name="connsiteY13" fmla="*/ 5161414 h 5796001"/>
                <a:gd name="connsiteX14" fmla="*/ 3263051 w 5086251"/>
                <a:gd name="connsiteY14" fmla="*/ 4825264 h 5796001"/>
                <a:gd name="connsiteX15" fmla="*/ 4024832 w 5086251"/>
                <a:gd name="connsiteY15" fmla="*/ 4296541 h 5796001"/>
                <a:gd name="connsiteX16" fmla="*/ 4270688 w 5086251"/>
                <a:gd name="connsiteY16" fmla="*/ 4145428 h 5796001"/>
                <a:gd name="connsiteX17" fmla="*/ 4418202 w 5086251"/>
                <a:gd name="connsiteY17" fmla="*/ 3838352 h 5796001"/>
                <a:gd name="connsiteX18" fmla="*/ 4426769 w 5086251"/>
                <a:gd name="connsiteY18" fmla="*/ 2771754 h 5796001"/>
                <a:gd name="connsiteX19" fmla="*/ 3911962 w 5086251"/>
                <a:gd name="connsiteY19" fmla="*/ 1761151 h 5796001"/>
                <a:gd name="connsiteX20" fmla="*/ 2878996 w 5086251"/>
                <a:gd name="connsiteY20" fmla="*/ 891074 h 5796001"/>
                <a:gd name="connsiteX21" fmla="*/ 1713788 w 5086251"/>
                <a:gd name="connsiteY21" fmla="*/ 569643 h 5796001"/>
                <a:gd name="connsiteX22" fmla="*/ 178318 w 5086251"/>
                <a:gd name="connsiteY22" fmla="*/ 1035168 h 5796001"/>
                <a:gd name="connsiteX23" fmla="*/ 0 w 5086251"/>
                <a:gd name="connsiteY23" fmla="*/ 1166764 h 5796001"/>
                <a:gd name="connsiteX24" fmla="*/ 0 w 5086251"/>
                <a:gd name="connsiteY24" fmla="*/ 470600 h 5796001"/>
                <a:gd name="connsiteX25" fmla="*/ 57412 w 5086251"/>
                <a:gd name="connsiteY25" fmla="*/ 434140 h 5796001"/>
                <a:gd name="connsiteX26" fmla="*/ 1713788 w 5086251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251" h="5796001">
                  <a:moveTo>
                    <a:pt x="0" y="5336479"/>
                  </a:moveTo>
                  <a:lnTo>
                    <a:pt x="21826" y="5354914"/>
                  </a:lnTo>
                  <a:cubicBezTo>
                    <a:pt x="190493" y="5486545"/>
                    <a:pt x="374629" y="5598829"/>
                    <a:pt x="568136" y="5687263"/>
                  </a:cubicBezTo>
                  <a:cubicBezTo>
                    <a:pt x="658050" y="5728362"/>
                    <a:pt x="749583" y="5764391"/>
                    <a:pt x="842562" y="5795316"/>
                  </a:cubicBezTo>
                  <a:lnTo>
                    <a:pt x="845065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1" y="2025871"/>
                    <a:pt x="4987768" y="3991800"/>
                  </a:cubicBezTo>
                  <a:cubicBezTo>
                    <a:pt x="4737256" y="4855774"/>
                    <a:pt x="4285030" y="4636101"/>
                    <a:pt x="3684917" y="5224588"/>
                  </a:cubicBezTo>
                  <a:cubicBezTo>
                    <a:pt x="3521758" y="5384631"/>
                    <a:pt x="3369286" y="5552220"/>
                    <a:pt x="3215359" y="5711437"/>
                  </a:cubicBezTo>
                  <a:lnTo>
                    <a:pt x="3131325" y="5796001"/>
                  </a:lnTo>
                  <a:lnTo>
                    <a:pt x="2222574" y="5796001"/>
                  </a:lnTo>
                  <a:lnTo>
                    <a:pt x="2310547" y="5743977"/>
                  </a:lnTo>
                  <a:cubicBezTo>
                    <a:pt x="2520268" y="5601656"/>
                    <a:pt x="2722540" y="5387726"/>
                    <a:pt x="2936733" y="5161414"/>
                  </a:cubicBezTo>
                  <a:cubicBezTo>
                    <a:pt x="3040664" y="5051578"/>
                    <a:pt x="3148133" y="4937972"/>
                    <a:pt x="3263051" y="4825264"/>
                  </a:cubicBezTo>
                  <a:cubicBezTo>
                    <a:pt x="3555098" y="4538829"/>
                    <a:pt x="3826658" y="4398841"/>
                    <a:pt x="4024832" y="4296541"/>
                  </a:cubicBezTo>
                  <a:cubicBezTo>
                    <a:pt x="4150553" y="4231753"/>
                    <a:pt x="4223938" y="4192627"/>
                    <a:pt x="4270688" y="4145428"/>
                  </a:cubicBezTo>
                  <a:cubicBezTo>
                    <a:pt x="4325632" y="4089790"/>
                    <a:pt x="4375177" y="3986594"/>
                    <a:pt x="4418202" y="3838352"/>
                  </a:cubicBezTo>
                  <a:cubicBezTo>
                    <a:pt x="4517661" y="3495740"/>
                    <a:pt x="4520455" y="3136797"/>
                    <a:pt x="4426769" y="2771754"/>
                  </a:cubicBezTo>
                  <a:cubicBezTo>
                    <a:pt x="4337740" y="2425376"/>
                    <a:pt x="4159867" y="2075944"/>
                    <a:pt x="3911962" y="1761151"/>
                  </a:cubicBezTo>
                  <a:cubicBezTo>
                    <a:pt x="3631649" y="1405261"/>
                    <a:pt x="3274600" y="1104467"/>
                    <a:pt x="2878996" y="891074"/>
                  </a:cubicBezTo>
                  <a:cubicBezTo>
                    <a:pt x="2489164" y="680734"/>
                    <a:pt x="2086109" y="569643"/>
                    <a:pt x="1713788" y="569643"/>
                  </a:cubicBezTo>
                  <a:cubicBezTo>
                    <a:pt x="1158071" y="569643"/>
                    <a:pt x="627356" y="732497"/>
                    <a:pt x="178318" y="1035168"/>
                  </a:cubicBezTo>
                  <a:lnTo>
                    <a:pt x="0" y="1166764"/>
                  </a:lnTo>
                  <a:lnTo>
                    <a:pt x="0" y="470600"/>
                  </a:lnTo>
                  <a:lnTo>
                    <a:pt x="57412" y="434140"/>
                  </a:lnTo>
                  <a:cubicBezTo>
                    <a:pt x="544779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8F20718-C93B-DA48-5349-851E52EBDF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1062000"/>
              <a:ext cx="5086379" cy="5796001"/>
            </a:xfrm>
            <a:custGeom>
              <a:avLst/>
              <a:gdLst>
                <a:gd name="connsiteX0" fmla="*/ 0 w 5086379"/>
                <a:gd name="connsiteY0" fmla="*/ 5185390 h 5796001"/>
                <a:gd name="connsiteX1" fmla="*/ 96129 w 5086379"/>
                <a:gd name="connsiteY1" fmla="*/ 5266609 h 5796001"/>
                <a:gd name="connsiteX2" fmla="*/ 618798 w 5086379"/>
                <a:gd name="connsiteY2" fmla="*/ 5584607 h 5796001"/>
                <a:gd name="connsiteX3" fmla="*/ 1151695 w 5086379"/>
                <a:gd name="connsiteY3" fmla="*/ 5761857 h 5796001"/>
                <a:gd name="connsiteX4" fmla="*/ 1364580 w 5086379"/>
                <a:gd name="connsiteY4" fmla="*/ 5796001 h 5796001"/>
                <a:gd name="connsiteX5" fmla="*/ 0 w 5086379"/>
                <a:gd name="connsiteY5" fmla="*/ 5796001 h 5796001"/>
                <a:gd name="connsiteX6" fmla="*/ 1713788 w 5086379"/>
                <a:gd name="connsiteY6" fmla="*/ 0 h 5796001"/>
                <a:gd name="connsiteX7" fmla="*/ 4987953 w 5086379"/>
                <a:gd name="connsiteY7" fmla="*/ 3992158 h 5796001"/>
                <a:gd name="connsiteX8" fmla="*/ 3685105 w 5086379"/>
                <a:gd name="connsiteY8" fmla="*/ 5224946 h 5796001"/>
                <a:gd name="connsiteX9" fmla="*/ 3215548 w 5086379"/>
                <a:gd name="connsiteY9" fmla="*/ 5711797 h 5796001"/>
                <a:gd name="connsiteX10" fmla="*/ 3131871 w 5086379"/>
                <a:gd name="connsiteY10" fmla="*/ 5796001 h 5796001"/>
                <a:gd name="connsiteX11" fmla="*/ 1917858 w 5086379"/>
                <a:gd name="connsiteY11" fmla="*/ 5796001 h 5796001"/>
                <a:gd name="connsiteX12" fmla="*/ 2003797 w 5086379"/>
                <a:gd name="connsiteY12" fmla="*/ 5774314 h 5796001"/>
                <a:gd name="connsiteX13" fmla="*/ 2849381 w 5086379"/>
                <a:gd name="connsiteY13" fmla="*/ 5084958 h 5796001"/>
                <a:gd name="connsiteX14" fmla="*/ 3178679 w 5086379"/>
                <a:gd name="connsiteY14" fmla="*/ 4745758 h 5796001"/>
                <a:gd name="connsiteX15" fmla="*/ 3969142 w 5086379"/>
                <a:gd name="connsiteY15" fmla="*/ 4196398 h 5796001"/>
                <a:gd name="connsiteX16" fmla="*/ 4185198 w 5086379"/>
                <a:gd name="connsiteY16" fmla="*/ 4067178 h 5796001"/>
                <a:gd name="connsiteX17" fmla="*/ 4304401 w 5086379"/>
                <a:gd name="connsiteY17" fmla="*/ 3808022 h 5796001"/>
                <a:gd name="connsiteX18" fmla="*/ 4312036 w 5086379"/>
                <a:gd name="connsiteY18" fmla="*/ 2799394 h 5796001"/>
                <a:gd name="connsiteX19" fmla="*/ 3817903 w 5086379"/>
                <a:gd name="connsiteY19" fmla="*/ 1830249 h 5796001"/>
                <a:gd name="connsiteX20" fmla="*/ 2821256 w 5086379"/>
                <a:gd name="connsiteY20" fmla="*/ 990682 h 5796001"/>
                <a:gd name="connsiteX21" fmla="*/ 1713788 w 5086379"/>
                <a:gd name="connsiteY21" fmla="*/ 683787 h 5796001"/>
                <a:gd name="connsiteX22" fmla="*/ 66552 w 5086379"/>
                <a:gd name="connsiteY22" fmla="*/ 1261053 h 5796001"/>
                <a:gd name="connsiteX23" fmla="*/ 0 w 5086379"/>
                <a:gd name="connsiteY23" fmla="*/ 1320232 h 5796001"/>
                <a:gd name="connsiteX24" fmla="*/ 0 w 5086379"/>
                <a:gd name="connsiteY24" fmla="*/ 470600 h 5796001"/>
                <a:gd name="connsiteX25" fmla="*/ 57413 w 5086379"/>
                <a:gd name="connsiteY25" fmla="*/ 434140 h 5796001"/>
                <a:gd name="connsiteX26" fmla="*/ 1713788 w 5086379"/>
                <a:gd name="connsiteY26" fmla="*/ 0 h 5796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86379" h="5796001">
                  <a:moveTo>
                    <a:pt x="0" y="5185390"/>
                  </a:moveTo>
                  <a:lnTo>
                    <a:pt x="96129" y="5266609"/>
                  </a:lnTo>
                  <a:cubicBezTo>
                    <a:pt x="257505" y="5392583"/>
                    <a:pt x="433673" y="5500009"/>
                    <a:pt x="618798" y="5584607"/>
                  </a:cubicBezTo>
                  <a:cubicBezTo>
                    <a:pt x="790710" y="5663125"/>
                    <a:pt x="968770" y="5722306"/>
                    <a:pt x="1151695" y="5761857"/>
                  </a:cubicBezTo>
                  <a:lnTo>
                    <a:pt x="1364580" y="5796001"/>
                  </a:lnTo>
                  <a:lnTo>
                    <a:pt x="0" y="5796001"/>
                  </a:lnTo>
                  <a:close/>
                  <a:moveTo>
                    <a:pt x="1713788" y="0"/>
                  </a:moveTo>
                  <a:cubicBezTo>
                    <a:pt x="3545413" y="0"/>
                    <a:pt x="5557892" y="2025871"/>
                    <a:pt x="4987953" y="3992158"/>
                  </a:cubicBezTo>
                  <a:cubicBezTo>
                    <a:pt x="4737442" y="4856134"/>
                    <a:pt x="4285216" y="4636462"/>
                    <a:pt x="3685105" y="5224946"/>
                  </a:cubicBezTo>
                  <a:cubicBezTo>
                    <a:pt x="3521946" y="5384990"/>
                    <a:pt x="3369474" y="5552580"/>
                    <a:pt x="3215548" y="5711797"/>
                  </a:cubicBezTo>
                  <a:lnTo>
                    <a:pt x="3131871" y="5796001"/>
                  </a:lnTo>
                  <a:lnTo>
                    <a:pt x="1917858" y="5796001"/>
                  </a:lnTo>
                  <a:lnTo>
                    <a:pt x="2003797" y="5774314"/>
                  </a:lnTo>
                  <a:cubicBezTo>
                    <a:pt x="2274866" y="5680612"/>
                    <a:pt x="2506021" y="5447849"/>
                    <a:pt x="2849381" y="5084958"/>
                  </a:cubicBezTo>
                  <a:cubicBezTo>
                    <a:pt x="2954055" y="4974404"/>
                    <a:pt x="3062270" y="4860082"/>
                    <a:pt x="3178679" y="4745758"/>
                  </a:cubicBezTo>
                  <a:cubicBezTo>
                    <a:pt x="3483577" y="4446761"/>
                    <a:pt x="3764263" y="4302105"/>
                    <a:pt x="3969142" y="4196398"/>
                  </a:cubicBezTo>
                  <a:cubicBezTo>
                    <a:pt x="4069906" y="4144529"/>
                    <a:pt x="4149251" y="4103431"/>
                    <a:pt x="4185198" y="4067178"/>
                  </a:cubicBezTo>
                  <a:cubicBezTo>
                    <a:pt x="4225429" y="4026438"/>
                    <a:pt x="4267708" y="3934369"/>
                    <a:pt x="4304401" y="3808022"/>
                  </a:cubicBezTo>
                  <a:cubicBezTo>
                    <a:pt x="4398272" y="3484435"/>
                    <a:pt x="4400693" y="3145054"/>
                    <a:pt x="4312036" y="2799394"/>
                  </a:cubicBezTo>
                  <a:cubicBezTo>
                    <a:pt x="4226918" y="2467731"/>
                    <a:pt x="4056124" y="2132658"/>
                    <a:pt x="3817903" y="1830249"/>
                  </a:cubicBezTo>
                  <a:cubicBezTo>
                    <a:pt x="3547276" y="1486741"/>
                    <a:pt x="3202705" y="1196357"/>
                    <a:pt x="2821256" y="990682"/>
                  </a:cubicBezTo>
                  <a:cubicBezTo>
                    <a:pt x="2448933" y="789853"/>
                    <a:pt x="2065994" y="683787"/>
                    <a:pt x="1713788" y="683787"/>
                  </a:cubicBezTo>
                  <a:cubicBezTo>
                    <a:pt x="1106552" y="683787"/>
                    <a:pt x="530689" y="887150"/>
                    <a:pt x="66552" y="1261053"/>
                  </a:cubicBezTo>
                  <a:lnTo>
                    <a:pt x="0" y="1320232"/>
                  </a:lnTo>
                  <a:lnTo>
                    <a:pt x="0" y="470600"/>
                  </a:lnTo>
                  <a:lnTo>
                    <a:pt x="57413" y="434140"/>
                  </a:lnTo>
                  <a:cubicBezTo>
                    <a:pt x="544780" y="158019"/>
                    <a:pt x="1110440" y="0"/>
                    <a:pt x="1713788" y="0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16">
              <a:extLst>
                <a:ext uri="{FF2B5EF4-FFF2-40B4-BE49-F238E27FC236}">
                  <a16:creationId xmlns:a16="http://schemas.microsoft.com/office/drawing/2014/main" id="{E8098B52-7A9F-2F01-C86A-4CAC33C06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111816"/>
              <a:ext cx="5064554" cy="5746185"/>
            </a:xfrm>
            <a:custGeom>
              <a:avLst/>
              <a:gdLst>
                <a:gd name="connsiteX0" fmla="*/ 0 w 5064554"/>
                <a:gd name="connsiteY0" fmla="*/ 5562249 h 5746185"/>
                <a:gd name="connsiteX1" fmla="*/ 46809 w 5064554"/>
                <a:gd name="connsiteY1" fmla="*/ 5601914 h 5746185"/>
                <a:gd name="connsiteX2" fmla="*/ 103803 w 5064554"/>
                <a:gd name="connsiteY2" fmla="*/ 5645347 h 5746185"/>
                <a:gd name="connsiteX3" fmla="*/ 161915 w 5064554"/>
                <a:gd name="connsiteY3" fmla="*/ 5687702 h 5746185"/>
                <a:gd name="connsiteX4" fmla="*/ 220771 w 5064554"/>
                <a:gd name="connsiteY4" fmla="*/ 5729158 h 5746185"/>
                <a:gd name="connsiteX5" fmla="*/ 246285 w 5064554"/>
                <a:gd name="connsiteY5" fmla="*/ 5746185 h 5746185"/>
                <a:gd name="connsiteX6" fmla="*/ 0 w 5064554"/>
                <a:gd name="connsiteY6" fmla="*/ 5746185 h 5746185"/>
                <a:gd name="connsiteX7" fmla="*/ 1720118 w 5064554"/>
                <a:gd name="connsiteY7" fmla="*/ 79 h 5746185"/>
                <a:gd name="connsiteX8" fmla="*/ 2041220 w 5064554"/>
                <a:gd name="connsiteY8" fmla="*/ 19280 h 5746185"/>
                <a:gd name="connsiteX9" fmla="*/ 2356178 w 5064554"/>
                <a:gd name="connsiteY9" fmla="*/ 76533 h 5746185"/>
                <a:gd name="connsiteX10" fmla="*/ 2956476 w 5064554"/>
                <a:gd name="connsiteY10" fmla="*/ 284898 h 5746185"/>
                <a:gd name="connsiteX11" fmla="*/ 3238838 w 5064554"/>
                <a:gd name="connsiteY11" fmla="*/ 428117 h 5746185"/>
                <a:gd name="connsiteX12" fmla="*/ 3508346 w 5064554"/>
                <a:gd name="connsiteY12" fmla="*/ 593052 h 5746185"/>
                <a:gd name="connsiteX13" fmla="*/ 4003038 w 5064554"/>
                <a:gd name="connsiteY13" fmla="*/ 983938 h 5746185"/>
                <a:gd name="connsiteX14" fmla="*/ 4429376 w 5064554"/>
                <a:gd name="connsiteY14" fmla="*/ 1448410 h 5746185"/>
                <a:gd name="connsiteX15" fmla="*/ 4770594 w 5064554"/>
                <a:gd name="connsiteY15" fmla="*/ 1980902 h 5746185"/>
                <a:gd name="connsiteX16" fmla="*/ 4902648 w 5064554"/>
                <a:gd name="connsiteY16" fmla="*/ 2270210 h 5746185"/>
                <a:gd name="connsiteX17" fmla="*/ 4931144 w 5064554"/>
                <a:gd name="connsiteY17" fmla="*/ 2344691 h 5746185"/>
                <a:gd name="connsiteX18" fmla="*/ 4957220 w 5064554"/>
                <a:gd name="connsiteY18" fmla="*/ 2420068 h 5746185"/>
                <a:gd name="connsiteX19" fmla="*/ 4980316 w 5064554"/>
                <a:gd name="connsiteY19" fmla="*/ 2496522 h 5746185"/>
                <a:gd name="connsiteX20" fmla="*/ 5000617 w 5064554"/>
                <a:gd name="connsiteY20" fmla="*/ 2574414 h 5746185"/>
                <a:gd name="connsiteX21" fmla="*/ 5063572 w 5064554"/>
                <a:gd name="connsiteY21" fmla="*/ 3209382 h 5746185"/>
                <a:gd name="connsiteX22" fmla="*/ 5028556 w 5064554"/>
                <a:gd name="connsiteY22" fmla="*/ 3526687 h 5746185"/>
                <a:gd name="connsiteX23" fmla="*/ 4946789 w 5064554"/>
                <a:gd name="connsiteY23" fmla="*/ 3833942 h 5746185"/>
                <a:gd name="connsiteX24" fmla="*/ 4837646 w 5064554"/>
                <a:gd name="connsiteY24" fmla="*/ 4130967 h 5746185"/>
                <a:gd name="connsiteX25" fmla="*/ 4769104 w 5064554"/>
                <a:gd name="connsiteY25" fmla="*/ 4278673 h 5746185"/>
                <a:gd name="connsiteX26" fmla="*/ 4680818 w 5064554"/>
                <a:gd name="connsiteY26" fmla="*/ 4422429 h 5746185"/>
                <a:gd name="connsiteX27" fmla="*/ 4567762 w 5064554"/>
                <a:gd name="connsiteY27" fmla="*/ 4555058 h 5746185"/>
                <a:gd name="connsiteX28" fmla="*/ 4502759 w 5064554"/>
                <a:gd name="connsiteY28" fmla="*/ 4613925 h 5746185"/>
                <a:gd name="connsiteX29" fmla="*/ 4434218 w 5064554"/>
                <a:gd name="connsiteY29" fmla="*/ 4666689 h 5746185"/>
                <a:gd name="connsiteX30" fmla="*/ 4160610 w 5064554"/>
                <a:gd name="connsiteY30" fmla="*/ 4832881 h 5746185"/>
                <a:gd name="connsiteX31" fmla="*/ 3920156 w 5064554"/>
                <a:gd name="connsiteY31" fmla="*/ 4984175 h 5746185"/>
                <a:gd name="connsiteX32" fmla="*/ 3812501 w 5064554"/>
                <a:gd name="connsiteY32" fmla="*/ 5068168 h 5746185"/>
                <a:gd name="connsiteX33" fmla="*/ 3711179 w 5064554"/>
                <a:gd name="connsiteY33" fmla="*/ 5159158 h 5746185"/>
                <a:gd name="connsiteX34" fmla="*/ 3662380 w 5064554"/>
                <a:gd name="connsiteY34" fmla="*/ 5207795 h 5746185"/>
                <a:gd name="connsiteX35" fmla="*/ 3612091 w 5064554"/>
                <a:gd name="connsiteY35" fmla="*/ 5259662 h 5746185"/>
                <a:gd name="connsiteX36" fmla="*/ 3511327 w 5064554"/>
                <a:gd name="connsiteY36" fmla="*/ 5365012 h 5746185"/>
                <a:gd name="connsiteX37" fmla="*/ 3302909 w 5064554"/>
                <a:gd name="connsiteY37" fmla="*/ 5577146 h 5746185"/>
                <a:gd name="connsiteX38" fmla="*/ 3195253 w 5064554"/>
                <a:gd name="connsiteY38" fmla="*/ 5683753 h 5746185"/>
                <a:gd name="connsiteX39" fmla="*/ 3129248 w 5064554"/>
                <a:gd name="connsiteY39" fmla="*/ 5746185 h 5746185"/>
                <a:gd name="connsiteX40" fmla="*/ 2696114 w 5064554"/>
                <a:gd name="connsiteY40" fmla="*/ 5746185 h 5746185"/>
                <a:gd name="connsiteX41" fmla="*/ 2854035 w 5064554"/>
                <a:gd name="connsiteY41" fmla="*/ 5578941 h 5746185"/>
                <a:gd name="connsiteX42" fmla="*/ 2949771 w 5064554"/>
                <a:gd name="connsiteY42" fmla="*/ 5468566 h 5746185"/>
                <a:gd name="connsiteX43" fmla="*/ 3045690 w 5064554"/>
                <a:gd name="connsiteY43" fmla="*/ 5356219 h 5746185"/>
                <a:gd name="connsiteX44" fmla="*/ 3243679 w 5064554"/>
                <a:gd name="connsiteY44" fmla="*/ 5129905 h 5746185"/>
                <a:gd name="connsiteX45" fmla="*/ 3350402 w 5064554"/>
                <a:gd name="connsiteY45" fmla="*/ 5019889 h 5746185"/>
                <a:gd name="connsiteX46" fmla="*/ 3405908 w 5064554"/>
                <a:gd name="connsiteY46" fmla="*/ 4965868 h 5746185"/>
                <a:gd name="connsiteX47" fmla="*/ 3465323 w 5064554"/>
                <a:gd name="connsiteY47" fmla="*/ 4911130 h 5746185"/>
                <a:gd name="connsiteX48" fmla="*/ 3728872 w 5064554"/>
                <a:gd name="connsiteY48" fmla="*/ 4715505 h 5746185"/>
                <a:gd name="connsiteX49" fmla="*/ 4012537 w 5064554"/>
                <a:gd name="connsiteY49" fmla="*/ 4566545 h 5746185"/>
                <a:gd name="connsiteX50" fmla="*/ 4146455 w 5064554"/>
                <a:gd name="connsiteY50" fmla="*/ 4502832 h 5746185"/>
                <a:gd name="connsiteX51" fmla="*/ 4265658 w 5064554"/>
                <a:gd name="connsiteY51" fmla="*/ 4436787 h 5746185"/>
                <a:gd name="connsiteX52" fmla="*/ 4447068 w 5064554"/>
                <a:gd name="connsiteY52" fmla="*/ 4266826 h 5746185"/>
                <a:gd name="connsiteX53" fmla="*/ 4561802 w 5064554"/>
                <a:gd name="connsiteY53" fmla="*/ 4033693 h 5746185"/>
                <a:gd name="connsiteX54" fmla="*/ 4618237 w 5064554"/>
                <a:gd name="connsiteY54" fmla="*/ 3765564 h 5746185"/>
                <a:gd name="connsiteX55" fmla="*/ 4628108 w 5064554"/>
                <a:gd name="connsiteY55" fmla="*/ 3492050 h 5746185"/>
                <a:gd name="connsiteX56" fmla="*/ 4609670 w 5064554"/>
                <a:gd name="connsiteY56" fmla="*/ 3222125 h 5746185"/>
                <a:gd name="connsiteX57" fmla="*/ 4567390 w 5064554"/>
                <a:gd name="connsiteY57" fmla="*/ 2956508 h 5746185"/>
                <a:gd name="connsiteX58" fmla="*/ 4501083 w 5064554"/>
                <a:gd name="connsiteY58" fmla="*/ 2695555 h 5746185"/>
                <a:gd name="connsiteX59" fmla="*/ 4320789 w 5064554"/>
                <a:gd name="connsiteY59" fmla="*/ 2183167 h 5746185"/>
                <a:gd name="connsiteX60" fmla="*/ 4055189 w 5064554"/>
                <a:gd name="connsiteY60" fmla="*/ 1697159 h 5746185"/>
                <a:gd name="connsiteX61" fmla="*/ 3893334 w 5064554"/>
                <a:gd name="connsiteY61" fmla="*/ 1467972 h 5746185"/>
                <a:gd name="connsiteX62" fmla="*/ 3712854 w 5064554"/>
                <a:gd name="connsiteY62" fmla="*/ 1250454 h 5746185"/>
                <a:gd name="connsiteX63" fmla="*/ 3300486 w 5064554"/>
                <a:gd name="connsiteY63" fmla="*/ 856873 h 5746185"/>
                <a:gd name="connsiteX64" fmla="*/ 2823118 w 5064554"/>
                <a:gd name="connsiteY64" fmla="*/ 536158 h 5746185"/>
                <a:gd name="connsiteX65" fmla="*/ 2759232 w 5064554"/>
                <a:gd name="connsiteY65" fmla="*/ 502417 h 5746185"/>
                <a:gd name="connsiteX66" fmla="*/ 2694601 w 5064554"/>
                <a:gd name="connsiteY66" fmla="*/ 470293 h 5746185"/>
                <a:gd name="connsiteX67" fmla="*/ 2628854 w 5064554"/>
                <a:gd name="connsiteY67" fmla="*/ 440142 h 5746185"/>
                <a:gd name="connsiteX68" fmla="*/ 2562361 w 5064554"/>
                <a:gd name="connsiteY68" fmla="*/ 411605 h 5746185"/>
                <a:gd name="connsiteX69" fmla="*/ 2289497 w 5064554"/>
                <a:gd name="connsiteY69" fmla="*/ 316484 h 5746185"/>
                <a:gd name="connsiteX70" fmla="*/ 2007510 w 5064554"/>
                <a:gd name="connsiteY70" fmla="*/ 254927 h 5746185"/>
                <a:gd name="connsiteX71" fmla="*/ 1720677 w 5064554"/>
                <a:gd name="connsiteY71" fmla="*/ 231775 h 5746185"/>
                <a:gd name="connsiteX72" fmla="*/ 1144034 w 5064554"/>
                <a:gd name="connsiteY72" fmla="*/ 303923 h 5746185"/>
                <a:gd name="connsiteX73" fmla="*/ 609856 w 5064554"/>
                <a:gd name="connsiteY73" fmla="*/ 517135 h 5746185"/>
                <a:gd name="connsiteX74" fmla="*/ 137330 w 5064554"/>
                <a:gd name="connsiteY74" fmla="*/ 828337 h 5746185"/>
                <a:gd name="connsiteX75" fmla="*/ 0 w 5064554"/>
                <a:gd name="connsiteY75" fmla="*/ 943022 h 5746185"/>
                <a:gd name="connsiteX76" fmla="*/ 0 w 5064554"/>
                <a:gd name="connsiteY76" fmla="*/ 441968 h 5746185"/>
                <a:gd name="connsiteX77" fmla="*/ 170854 w 5064554"/>
                <a:gd name="connsiteY77" fmla="*/ 345537 h 5746185"/>
                <a:gd name="connsiteX78" fmla="*/ 466998 w 5064554"/>
                <a:gd name="connsiteY78" fmla="*/ 218852 h 5746185"/>
                <a:gd name="connsiteX79" fmla="*/ 1086479 w 5064554"/>
                <a:gd name="connsiteY79" fmla="*/ 56253 h 5746185"/>
                <a:gd name="connsiteX80" fmla="*/ 1720118 w 5064554"/>
                <a:gd name="connsiteY80" fmla="*/ 79 h 5746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5064554" h="5746185">
                  <a:moveTo>
                    <a:pt x="0" y="5562249"/>
                  </a:moveTo>
                  <a:lnTo>
                    <a:pt x="46809" y="5601914"/>
                  </a:lnTo>
                  <a:cubicBezTo>
                    <a:pt x="65807" y="5616093"/>
                    <a:pt x="84433" y="5631168"/>
                    <a:pt x="103803" y="5645347"/>
                  </a:cubicBezTo>
                  <a:lnTo>
                    <a:pt x="161915" y="5687702"/>
                  </a:lnTo>
                  <a:lnTo>
                    <a:pt x="220771" y="5729158"/>
                  </a:lnTo>
                  <a:lnTo>
                    <a:pt x="246285" y="5746185"/>
                  </a:lnTo>
                  <a:lnTo>
                    <a:pt x="0" y="5746185"/>
                  </a:lnTo>
                  <a:close/>
                  <a:moveTo>
                    <a:pt x="1720118" y="79"/>
                  </a:moveTo>
                  <a:cubicBezTo>
                    <a:pt x="1827587" y="-820"/>
                    <a:pt x="1935057" y="6001"/>
                    <a:pt x="2041220" y="19280"/>
                  </a:cubicBezTo>
                  <a:cubicBezTo>
                    <a:pt x="2147573" y="31844"/>
                    <a:pt x="2252621" y="51766"/>
                    <a:pt x="2356178" y="76533"/>
                  </a:cubicBezTo>
                  <a:cubicBezTo>
                    <a:pt x="2563478" y="126245"/>
                    <a:pt x="2764261" y="197316"/>
                    <a:pt x="2956476" y="284898"/>
                  </a:cubicBezTo>
                  <a:cubicBezTo>
                    <a:pt x="3052583" y="329049"/>
                    <a:pt x="3147013" y="376429"/>
                    <a:pt x="3238838" y="428117"/>
                  </a:cubicBezTo>
                  <a:cubicBezTo>
                    <a:pt x="3331032" y="479266"/>
                    <a:pt x="3421180" y="534185"/>
                    <a:pt x="3508346" y="593052"/>
                  </a:cubicBezTo>
                  <a:cubicBezTo>
                    <a:pt x="3682868" y="710785"/>
                    <a:pt x="3849007" y="840722"/>
                    <a:pt x="4003038" y="983938"/>
                  </a:cubicBezTo>
                  <a:cubicBezTo>
                    <a:pt x="4157071" y="1127158"/>
                    <a:pt x="4300488" y="1282041"/>
                    <a:pt x="4429376" y="1448410"/>
                  </a:cubicBezTo>
                  <a:cubicBezTo>
                    <a:pt x="4558636" y="1614781"/>
                    <a:pt x="4672623" y="1793174"/>
                    <a:pt x="4770594" y="1980902"/>
                  </a:cubicBezTo>
                  <a:cubicBezTo>
                    <a:pt x="4819206" y="2074945"/>
                    <a:pt x="4862977" y="2171681"/>
                    <a:pt x="4902648" y="2270210"/>
                  </a:cubicBezTo>
                  <a:cubicBezTo>
                    <a:pt x="4912334" y="2294978"/>
                    <a:pt x="4922390" y="2319565"/>
                    <a:pt x="4931144" y="2344691"/>
                  </a:cubicBezTo>
                  <a:lnTo>
                    <a:pt x="4957220" y="2420068"/>
                  </a:lnTo>
                  <a:lnTo>
                    <a:pt x="4980316" y="2496522"/>
                  </a:lnTo>
                  <a:cubicBezTo>
                    <a:pt x="4987766" y="2522187"/>
                    <a:pt x="4993911" y="2548031"/>
                    <a:pt x="5000617" y="2574414"/>
                  </a:cubicBezTo>
                  <a:cubicBezTo>
                    <a:pt x="5051278" y="2781523"/>
                    <a:pt x="5069160" y="2996351"/>
                    <a:pt x="5063572" y="3209382"/>
                  </a:cubicBezTo>
                  <a:cubicBezTo>
                    <a:pt x="5060778" y="3315809"/>
                    <a:pt x="5049043" y="3422236"/>
                    <a:pt x="5028556" y="3526687"/>
                  </a:cubicBezTo>
                  <a:cubicBezTo>
                    <a:pt x="5008069" y="3631141"/>
                    <a:pt x="4979571" y="3733619"/>
                    <a:pt x="4946789" y="3833942"/>
                  </a:cubicBezTo>
                  <a:cubicBezTo>
                    <a:pt x="4914009" y="3934267"/>
                    <a:pt x="4879179" y="4032079"/>
                    <a:pt x="4837646" y="4130967"/>
                  </a:cubicBezTo>
                  <a:cubicBezTo>
                    <a:pt x="4816971" y="4180322"/>
                    <a:pt x="4794620" y="4229678"/>
                    <a:pt x="4769104" y="4278673"/>
                  </a:cubicBezTo>
                  <a:cubicBezTo>
                    <a:pt x="4743029" y="4327308"/>
                    <a:pt x="4714530" y="4375946"/>
                    <a:pt x="4680818" y="4422429"/>
                  </a:cubicBezTo>
                  <a:cubicBezTo>
                    <a:pt x="4647478" y="4469092"/>
                    <a:pt x="4609482" y="4513961"/>
                    <a:pt x="4567762" y="4555058"/>
                  </a:cubicBezTo>
                  <a:cubicBezTo>
                    <a:pt x="4546715" y="4575518"/>
                    <a:pt x="4525110" y="4595260"/>
                    <a:pt x="4502759" y="4613925"/>
                  </a:cubicBezTo>
                  <a:cubicBezTo>
                    <a:pt x="4480408" y="4632591"/>
                    <a:pt x="4457313" y="4649999"/>
                    <a:pt x="4434218" y="4666689"/>
                  </a:cubicBezTo>
                  <a:cubicBezTo>
                    <a:pt x="4341090" y="4733452"/>
                    <a:pt x="4246659" y="4783347"/>
                    <a:pt x="4160610" y="4832881"/>
                  </a:cubicBezTo>
                  <a:cubicBezTo>
                    <a:pt x="4074002" y="4881876"/>
                    <a:pt x="3994471" y="4930513"/>
                    <a:pt x="3920156" y="4984175"/>
                  </a:cubicBezTo>
                  <a:cubicBezTo>
                    <a:pt x="3882905" y="5010734"/>
                    <a:pt x="3847144" y="5038913"/>
                    <a:pt x="3812501" y="5068168"/>
                  </a:cubicBezTo>
                  <a:cubicBezTo>
                    <a:pt x="3777485" y="5097062"/>
                    <a:pt x="3743960" y="5127752"/>
                    <a:pt x="3711179" y="5159158"/>
                  </a:cubicBezTo>
                  <a:cubicBezTo>
                    <a:pt x="3694601" y="5175132"/>
                    <a:pt x="3679143" y="5190745"/>
                    <a:pt x="3662380" y="5207795"/>
                  </a:cubicBezTo>
                  <a:lnTo>
                    <a:pt x="3612091" y="5259662"/>
                  </a:lnTo>
                  <a:lnTo>
                    <a:pt x="3511327" y="5365012"/>
                  </a:lnTo>
                  <a:cubicBezTo>
                    <a:pt x="3443530" y="5435544"/>
                    <a:pt x="3373686" y="5505897"/>
                    <a:pt x="3302909" y="5577146"/>
                  </a:cubicBezTo>
                  <a:cubicBezTo>
                    <a:pt x="3267520" y="5612861"/>
                    <a:pt x="3231573" y="5648219"/>
                    <a:pt x="3195253" y="5683753"/>
                  </a:cubicBezTo>
                  <a:lnTo>
                    <a:pt x="3129248" y="5746185"/>
                  </a:lnTo>
                  <a:lnTo>
                    <a:pt x="2696114" y="5746185"/>
                  </a:lnTo>
                  <a:lnTo>
                    <a:pt x="2854035" y="5578941"/>
                  </a:lnTo>
                  <a:cubicBezTo>
                    <a:pt x="2886257" y="5542689"/>
                    <a:pt x="2917921" y="5505718"/>
                    <a:pt x="2949771" y="5468566"/>
                  </a:cubicBezTo>
                  <a:lnTo>
                    <a:pt x="3045690" y="5356219"/>
                  </a:lnTo>
                  <a:cubicBezTo>
                    <a:pt x="3110136" y="5281019"/>
                    <a:pt x="3174578" y="5204384"/>
                    <a:pt x="3243679" y="5129905"/>
                  </a:cubicBezTo>
                  <a:cubicBezTo>
                    <a:pt x="3278324" y="5092934"/>
                    <a:pt x="3313897" y="5056143"/>
                    <a:pt x="3350402" y="5019889"/>
                  </a:cubicBezTo>
                  <a:lnTo>
                    <a:pt x="3405908" y="4965868"/>
                  </a:lnTo>
                  <a:cubicBezTo>
                    <a:pt x="3424533" y="4947921"/>
                    <a:pt x="3445208" y="4929077"/>
                    <a:pt x="3465323" y="4911130"/>
                  </a:cubicBezTo>
                  <a:cubicBezTo>
                    <a:pt x="3546342" y="4838623"/>
                    <a:pt x="3635745" y="4772936"/>
                    <a:pt x="3728872" y="4715505"/>
                  </a:cubicBezTo>
                  <a:cubicBezTo>
                    <a:pt x="3821999" y="4657895"/>
                    <a:pt x="3919784" y="4609976"/>
                    <a:pt x="4012537" y="4566545"/>
                  </a:cubicBezTo>
                  <a:cubicBezTo>
                    <a:pt x="4058915" y="4544830"/>
                    <a:pt x="4103989" y="4524011"/>
                    <a:pt x="4146455" y="4502832"/>
                  </a:cubicBezTo>
                  <a:cubicBezTo>
                    <a:pt x="4189107" y="4481656"/>
                    <a:pt x="4229152" y="4460298"/>
                    <a:pt x="4265658" y="4436787"/>
                  </a:cubicBezTo>
                  <a:cubicBezTo>
                    <a:pt x="4339041" y="4390303"/>
                    <a:pt x="4398456" y="4335026"/>
                    <a:pt x="4447068" y="4266826"/>
                  </a:cubicBezTo>
                  <a:cubicBezTo>
                    <a:pt x="4495309" y="4198628"/>
                    <a:pt x="4533305" y="4118942"/>
                    <a:pt x="4561802" y="4033693"/>
                  </a:cubicBezTo>
                  <a:cubicBezTo>
                    <a:pt x="4590112" y="3948445"/>
                    <a:pt x="4608180" y="3856557"/>
                    <a:pt x="4618237" y="3765564"/>
                  </a:cubicBezTo>
                  <a:cubicBezTo>
                    <a:pt x="4627922" y="3674214"/>
                    <a:pt x="4630157" y="3582682"/>
                    <a:pt x="4628108" y="3492050"/>
                  </a:cubicBezTo>
                  <a:cubicBezTo>
                    <a:pt x="4625128" y="3401236"/>
                    <a:pt x="4618611" y="3311322"/>
                    <a:pt x="4609670" y="3222125"/>
                  </a:cubicBezTo>
                  <a:cubicBezTo>
                    <a:pt x="4600543" y="3132928"/>
                    <a:pt x="4586760" y="3044269"/>
                    <a:pt x="4567390" y="2956508"/>
                  </a:cubicBezTo>
                  <a:cubicBezTo>
                    <a:pt x="4548205" y="2868747"/>
                    <a:pt x="4525296" y="2782062"/>
                    <a:pt x="4501083" y="2695555"/>
                  </a:cubicBezTo>
                  <a:cubicBezTo>
                    <a:pt x="4452658" y="2522726"/>
                    <a:pt x="4395662" y="2350434"/>
                    <a:pt x="4320789" y="2183167"/>
                  </a:cubicBezTo>
                  <a:cubicBezTo>
                    <a:pt x="4245914" y="2015899"/>
                    <a:pt x="4157071" y="1853298"/>
                    <a:pt x="4055189" y="1697159"/>
                  </a:cubicBezTo>
                  <a:cubicBezTo>
                    <a:pt x="4004157" y="1619267"/>
                    <a:pt x="3950142" y="1542813"/>
                    <a:pt x="3893334" y="1467972"/>
                  </a:cubicBezTo>
                  <a:cubicBezTo>
                    <a:pt x="3836528" y="1393134"/>
                    <a:pt x="3775995" y="1320986"/>
                    <a:pt x="3712854" y="1250454"/>
                  </a:cubicBezTo>
                  <a:cubicBezTo>
                    <a:pt x="3587133" y="1109210"/>
                    <a:pt x="3449118" y="977120"/>
                    <a:pt x="3300486" y="856873"/>
                  </a:cubicBezTo>
                  <a:cubicBezTo>
                    <a:pt x="3152043" y="736089"/>
                    <a:pt x="2992237" y="628047"/>
                    <a:pt x="2823118" y="536158"/>
                  </a:cubicBezTo>
                  <a:cubicBezTo>
                    <a:pt x="2801884" y="524852"/>
                    <a:pt x="2780652" y="513367"/>
                    <a:pt x="2759232" y="502417"/>
                  </a:cubicBezTo>
                  <a:lnTo>
                    <a:pt x="2694601" y="470293"/>
                  </a:lnTo>
                  <a:lnTo>
                    <a:pt x="2628854" y="440142"/>
                  </a:lnTo>
                  <a:cubicBezTo>
                    <a:pt x="2606875" y="430092"/>
                    <a:pt x="2584525" y="421117"/>
                    <a:pt x="2562361" y="411605"/>
                  </a:cubicBezTo>
                  <a:cubicBezTo>
                    <a:pt x="2473517" y="374455"/>
                    <a:pt x="2382068" y="343227"/>
                    <a:pt x="2289497" y="316484"/>
                  </a:cubicBezTo>
                  <a:cubicBezTo>
                    <a:pt x="2196929" y="289923"/>
                    <a:pt x="2102498" y="269643"/>
                    <a:pt x="2007510" y="254927"/>
                  </a:cubicBezTo>
                  <a:cubicBezTo>
                    <a:pt x="1912333" y="240748"/>
                    <a:pt x="1816411" y="232852"/>
                    <a:pt x="1720677" y="231775"/>
                  </a:cubicBezTo>
                  <a:cubicBezTo>
                    <a:pt x="1526042" y="230339"/>
                    <a:pt x="1331219" y="254747"/>
                    <a:pt x="1144034" y="303923"/>
                  </a:cubicBezTo>
                  <a:cubicBezTo>
                    <a:pt x="956475" y="352739"/>
                    <a:pt x="777671" y="427399"/>
                    <a:pt x="609856" y="517135"/>
                  </a:cubicBezTo>
                  <a:cubicBezTo>
                    <a:pt x="441854" y="607049"/>
                    <a:pt x="284843" y="712938"/>
                    <a:pt x="137330" y="828337"/>
                  </a:cubicBezTo>
                  <a:lnTo>
                    <a:pt x="0" y="943022"/>
                  </a:lnTo>
                  <a:lnTo>
                    <a:pt x="0" y="441968"/>
                  </a:lnTo>
                  <a:lnTo>
                    <a:pt x="170854" y="345537"/>
                  </a:lnTo>
                  <a:cubicBezTo>
                    <a:pt x="267240" y="298045"/>
                    <a:pt x="366234" y="255824"/>
                    <a:pt x="466998" y="218852"/>
                  </a:cubicBezTo>
                  <a:cubicBezTo>
                    <a:pt x="668527" y="144732"/>
                    <a:pt x="876944" y="92505"/>
                    <a:pt x="1086479" y="56253"/>
                  </a:cubicBezTo>
                  <a:cubicBezTo>
                    <a:pt x="1296203" y="20358"/>
                    <a:pt x="1507974" y="1514"/>
                    <a:pt x="1720118" y="79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32" name="Freeform: Shape 17">
              <a:extLst>
                <a:ext uri="{FF2B5EF4-FFF2-40B4-BE49-F238E27FC236}">
                  <a16:creationId xmlns:a16="http://schemas.microsoft.com/office/drawing/2014/main" id="{1476F85D-B205-13F2-9251-D727DD3226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935182"/>
              <a:ext cx="5401995" cy="5922818"/>
            </a:xfrm>
            <a:custGeom>
              <a:avLst/>
              <a:gdLst>
                <a:gd name="connsiteX0" fmla="*/ 0 w 5401995"/>
                <a:gd name="connsiteY0" fmla="*/ 5912646 h 5922818"/>
                <a:gd name="connsiteX1" fmla="*/ 15931 w 5401995"/>
                <a:gd name="connsiteY1" fmla="*/ 5922818 h 5922818"/>
                <a:gd name="connsiteX2" fmla="*/ 0 w 5401995"/>
                <a:gd name="connsiteY2" fmla="*/ 5922818 h 5922818"/>
                <a:gd name="connsiteX3" fmla="*/ 1741724 w 5401995"/>
                <a:gd name="connsiteY3" fmla="*/ 0 h 5922818"/>
                <a:gd name="connsiteX4" fmla="*/ 5401995 w 5401995"/>
                <a:gd name="connsiteY4" fmla="*/ 3449232 h 5922818"/>
                <a:gd name="connsiteX5" fmla="*/ 4367046 w 5401995"/>
                <a:gd name="connsiteY5" fmla="*/ 5852517 h 5922818"/>
                <a:gd name="connsiteX6" fmla="*/ 4290573 w 5401995"/>
                <a:gd name="connsiteY6" fmla="*/ 5922818 h 5922818"/>
                <a:gd name="connsiteX7" fmla="*/ 3023725 w 5401995"/>
                <a:gd name="connsiteY7" fmla="*/ 5922818 h 5922818"/>
                <a:gd name="connsiteX8" fmla="*/ 3043643 w 5401995"/>
                <a:gd name="connsiteY8" fmla="*/ 5905761 h 5922818"/>
                <a:gd name="connsiteX9" fmla="*/ 3156885 w 5401995"/>
                <a:gd name="connsiteY9" fmla="*/ 5797204 h 5922818"/>
                <a:gd name="connsiteX10" fmla="*/ 3267706 w 5401995"/>
                <a:gd name="connsiteY10" fmla="*/ 5685616 h 5922818"/>
                <a:gd name="connsiteX11" fmla="*/ 3487673 w 5401995"/>
                <a:gd name="connsiteY11" fmla="*/ 5458875 h 5922818"/>
                <a:gd name="connsiteX12" fmla="*/ 3598682 w 5401995"/>
                <a:gd name="connsiteY12" fmla="*/ 5345506 h 5922818"/>
                <a:gd name="connsiteX13" fmla="*/ 3713227 w 5401995"/>
                <a:gd name="connsiteY13" fmla="*/ 5233203 h 5922818"/>
                <a:gd name="connsiteX14" fmla="*/ 4248708 w 5401995"/>
                <a:gd name="connsiteY14" fmla="*/ 4858691 h 5922818"/>
                <a:gd name="connsiteX15" fmla="*/ 4518032 w 5401995"/>
                <a:gd name="connsiteY15" fmla="*/ 4700401 h 5922818"/>
                <a:gd name="connsiteX16" fmla="*/ 4720304 w 5401995"/>
                <a:gd name="connsiteY16" fmla="*/ 4500399 h 5922818"/>
                <a:gd name="connsiteX17" fmla="*/ 4846027 w 5401995"/>
                <a:gd name="connsiteY17" fmla="*/ 4246029 h 5922818"/>
                <a:gd name="connsiteX18" fmla="*/ 4920900 w 5401995"/>
                <a:gd name="connsiteY18" fmla="*/ 3963496 h 5922818"/>
                <a:gd name="connsiteX19" fmla="*/ 4933752 w 5401995"/>
                <a:gd name="connsiteY19" fmla="*/ 3891303 h 5922818"/>
                <a:gd name="connsiteX20" fmla="*/ 4944740 w 5401995"/>
                <a:gd name="connsiteY20" fmla="*/ 3818931 h 5922818"/>
                <a:gd name="connsiteX21" fmla="*/ 4952935 w 5401995"/>
                <a:gd name="connsiteY21" fmla="*/ 3746381 h 5922818"/>
                <a:gd name="connsiteX22" fmla="*/ 4958896 w 5401995"/>
                <a:gd name="connsiteY22" fmla="*/ 3673652 h 5922818"/>
                <a:gd name="connsiteX23" fmla="*/ 4962249 w 5401995"/>
                <a:gd name="connsiteY23" fmla="*/ 3382920 h 5922818"/>
                <a:gd name="connsiteX24" fmla="*/ 4957593 w 5401995"/>
                <a:gd name="connsiteY24" fmla="*/ 3310370 h 5922818"/>
                <a:gd name="connsiteX25" fmla="*/ 4950515 w 5401995"/>
                <a:gd name="connsiteY25" fmla="*/ 3237998 h 5922818"/>
                <a:gd name="connsiteX26" fmla="*/ 4941761 w 5401995"/>
                <a:gd name="connsiteY26" fmla="*/ 3165805 h 5922818"/>
                <a:gd name="connsiteX27" fmla="*/ 4931145 w 5401995"/>
                <a:gd name="connsiteY27" fmla="*/ 3093968 h 5922818"/>
                <a:gd name="connsiteX28" fmla="*/ 4869122 w 5401995"/>
                <a:gd name="connsiteY28" fmla="*/ 2809296 h 5922818"/>
                <a:gd name="connsiteX29" fmla="*/ 4660144 w 5401995"/>
                <a:gd name="connsiteY29" fmla="*/ 2260271 h 5922818"/>
                <a:gd name="connsiteX30" fmla="*/ 4518404 w 5401995"/>
                <a:gd name="connsiteY30" fmla="*/ 1998593 h 5922818"/>
                <a:gd name="connsiteX31" fmla="*/ 4355246 w 5401995"/>
                <a:gd name="connsiteY31" fmla="*/ 1746720 h 5922818"/>
                <a:gd name="connsiteX32" fmla="*/ 4171971 w 5401995"/>
                <a:gd name="connsiteY32" fmla="*/ 1505719 h 5922818"/>
                <a:gd name="connsiteX33" fmla="*/ 3969141 w 5401995"/>
                <a:gd name="connsiteY33" fmla="*/ 1277017 h 5922818"/>
                <a:gd name="connsiteX34" fmla="*/ 3748056 w 5401995"/>
                <a:gd name="connsiteY34" fmla="*/ 1062043 h 5922818"/>
                <a:gd name="connsiteX35" fmla="*/ 3507974 w 5401995"/>
                <a:gd name="connsiteY35" fmla="*/ 864002 h 5922818"/>
                <a:gd name="connsiteX36" fmla="*/ 3250199 w 5401995"/>
                <a:gd name="connsiteY36" fmla="*/ 684854 h 5922818"/>
                <a:gd name="connsiteX37" fmla="*/ 2974728 w 5401995"/>
                <a:gd name="connsiteY37" fmla="*/ 529060 h 5922818"/>
                <a:gd name="connsiteX38" fmla="*/ 2683054 w 5401995"/>
                <a:gd name="connsiteY38" fmla="*/ 400004 h 5922818"/>
                <a:gd name="connsiteX39" fmla="*/ 2377410 w 5401995"/>
                <a:gd name="connsiteY39" fmla="*/ 302321 h 5922818"/>
                <a:gd name="connsiteX40" fmla="*/ 1738558 w 5401995"/>
                <a:gd name="connsiteY40" fmla="*/ 219075 h 5922818"/>
                <a:gd name="connsiteX41" fmla="*/ 1096353 w 5401995"/>
                <a:gd name="connsiteY41" fmla="*/ 287347 h 5922818"/>
                <a:gd name="connsiteX42" fmla="*/ 1076608 w 5401995"/>
                <a:gd name="connsiteY42" fmla="*/ 291269 h 5922818"/>
                <a:gd name="connsiteX43" fmla="*/ 1057052 w 5401995"/>
                <a:gd name="connsiteY43" fmla="*/ 296081 h 5922818"/>
                <a:gd name="connsiteX44" fmla="*/ 1017940 w 5401995"/>
                <a:gd name="connsiteY44" fmla="*/ 305708 h 5922818"/>
                <a:gd name="connsiteX45" fmla="*/ 939899 w 5401995"/>
                <a:gd name="connsiteY45" fmla="*/ 325137 h 5922818"/>
                <a:gd name="connsiteX46" fmla="*/ 862788 w 5401995"/>
                <a:gd name="connsiteY46" fmla="*/ 347418 h 5922818"/>
                <a:gd name="connsiteX47" fmla="*/ 786052 w 5401995"/>
                <a:gd name="connsiteY47" fmla="*/ 370948 h 5922818"/>
                <a:gd name="connsiteX48" fmla="*/ 710434 w 5401995"/>
                <a:gd name="connsiteY48" fmla="*/ 397152 h 5922818"/>
                <a:gd name="connsiteX49" fmla="*/ 635372 w 5401995"/>
                <a:gd name="connsiteY49" fmla="*/ 424425 h 5922818"/>
                <a:gd name="connsiteX50" fmla="*/ 561615 w 5401995"/>
                <a:gd name="connsiteY50" fmla="*/ 454551 h 5922818"/>
                <a:gd name="connsiteX51" fmla="*/ 488419 w 5401995"/>
                <a:gd name="connsiteY51" fmla="*/ 485744 h 5922818"/>
                <a:gd name="connsiteX52" fmla="*/ 206696 w 5401995"/>
                <a:gd name="connsiteY52" fmla="*/ 629655 h 5922818"/>
                <a:gd name="connsiteX53" fmla="*/ 0 w 5401995"/>
                <a:gd name="connsiteY53" fmla="*/ 763803 h 5922818"/>
                <a:gd name="connsiteX54" fmla="*/ 0 w 5401995"/>
                <a:gd name="connsiteY54" fmla="*/ 418320 h 5922818"/>
                <a:gd name="connsiteX55" fmla="*/ 89677 w 5401995"/>
                <a:gd name="connsiteY55" fmla="*/ 370541 h 5922818"/>
                <a:gd name="connsiteX56" fmla="*/ 1741724 w 5401995"/>
                <a:gd name="connsiteY56" fmla="*/ 0 h 592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401995" h="5922818">
                  <a:moveTo>
                    <a:pt x="0" y="5912646"/>
                  </a:moveTo>
                  <a:lnTo>
                    <a:pt x="15931" y="5922818"/>
                  </a:lnTo>
                  <a:lnTo>
                    <a:pt x="0" y="5922818"/>
                  </a:lnTo>
                  <a:close/>
                  <a:moveTo>
                    <a:pt x="1741724" y="0"/>
                  </a:moveTo>
                  <a:cubicBezTo>
                    <a:pt x="3763330" y="0"/>
                    <a:pt x="5401995" y="1544222"/>
                    <a:pt x="5401995" y="3449232"/>
                  </a:cubicBezTo>
                  <a:cubicBezTo>
                    <a:pt x="5401995" y="4383723"/>
                    <a:pt x="5007554" y="5231364"/>
                    <a:pt x="4367046" y="5852517"/>
                  </a:cubicBezTo>
                  <a:lnTo>
                    <a:pt x="4290573" y="5922818"/>
                  </a:lnTo>
                  <a:lnTo>
                    <a:pt x="3023725" y="5922818"/>
                  </a:lnTo>
                  <a:lnTo>
                    <a:pt x="3043643" y="5905761"/>
                  </a:lnTo>
                  <a:cubicBezTo>
                    <a:pt x="3081825" y="5870109"/>
                    <a:pt x="3119635" y="5833924"/>
                    <a:pt x="3156885" y="5797204"/>
                  </a:cubicBezTo>
                  <a:cubicBezTo>
                    <a:pt x="3194136" y="5760482"/>
                    <a:pt x="3231014" y="5723050"/>
                    <a:pt x="3267706" y="5685616"/>
                  </a:cubicBezTo>
                  <a:cubicBezTo>
                    <a:pt x="3341276" y="5610748"/>
                    <a:pt x="3414103" y="5534633"/>
                    <a:pt x="3487673" y="5458875"/>
                  </a:cubicBezTo>
                  <a:lnTo>
                    <a:pt x="3598682" y="5345506"/>
                  </a:lnTo>
                  <a:cubicBezTo>
                    <a:pt x="3635933" y="5307715"/>
                    <a:pt x="3673369" y="5270460"/>
                    <a:pt x="3713227" y="5233203"/>
                  </a:cubicBezTo>
                  <a:cubicBezTo>
                    <a:pt x="3869868" y="5083827"/>
                    <a:pt x="4057798" y="4960832"/>
                    <a:pt x="4248708" y="4858691"/>
                  </a:cubicBezTo>
                  <a:cubicBezTo>
                    <a:pt x="4343325" y="4806462"/>
                    <a:pt x="4437012" y="4757622"/>
                    <a:pt x="4518032" y="4700401"/>
                  </a:cubicBezTo>
                  <a:cubicBezTo>
                    <a:pt x="4599240" y="4643539"/>
                    <a:pt x="4667408" y="4577761"/>
                    <a:pt x="4720304" y="4500399"/>
                  </a:cubicBezTo>
                  <a:cubicBezTo>
                    <a:pt x="4774131" y="4423929"/>
                    <a:pt x="4813991" y="4336941"/>
                    <a:pt x="4846027" y="4246029"/>
                  </a:cubicBezTo>
                  <a:cubicBezTo>
                    <a:pt x="4878062" y="4155120"/>
                    <a:pt x="4901903" y="4059396"/>
                    <a:pt x="4920900" y="3963496"/>
                  </a:cubicBezTo>
                  <a:cubicBezTo>
                    <a:pt x="4924998" y="3939253"/>
                    <a:pt x="4930213" y="3915366"/>
                    <a:pt x="4933752" y="3891303"/>
                  </a:cubicBezTo>
                  <a:lnTo>
                    <a:pt x="4944740" y="3818931"/>
                  </a:lnTo>
                  <a:lnTo>
                    <a:pt x="4952935" y="3746381"/>
                  </a:lnTo>
                  <a:cubicBezTo>
                    <a:pt x="4956103" y="3722138"/>
                    <a:pt x="4956848" y="3697895"/>
                    <a:pt x="4958896" y="3673652"/>
                  </a:cubicBezTo>
                  <a:cubicBezTo>
                    <a:pt x="4966160" y="3576682"/>
                    <a:pt x="4966346" y="3479712"/>
                    <a:pt x="4962249" y="3382920"/>
                  </a:cubicBezTo>
                  <a:lnTo>
                    <a:pt x="4957593" y="3310370"/>
                  </a:lnTo>
                  <a:cubicBezTo>
                    <a:pt x="4955544" y="3286128"/>
                    <a:pt x="4952750" y="3262063"/>
                    <a:pt x="4950515" y="3237998"/>
                  </a:cubicBezTo>
                  <a:cubicBezTo>
                    <a:pt x="4948466" y="3213755"/>
                    <a:pt x="4944555" y="3189870"/>
                    <a:pt x="4941761" y="3165805"/>
                  </a:cubicBezTo>
                  <a:cubicBezTo>
                    <a:pt x="4939154" y="3141741"/>
                    <a:pt x="4935055" y="3117855"/>
                    <a:pt x="4931145" y="3093968"/>
                  </a:cubicBezTo>
                  <a:cubicBezTo>
                    <a:pt x="4915313" y="2998246"/>
                    <a:pt x="4894639" y="2903237"/>
                    <a:pt x="4869122" y="2809296"/>
                  </a:cubicBezTo>
                  <a:cubicBezTo>
                    <a:pt x="4817156" y="2621416"/>
                    <a:pt x="4746939" y="2437813"/>
                    <a:pt x="4660144" y="2260271"/>
                  </a:cubicBezTo>
                  <a:cubicBezTo>
                    <a:pt x="4616561" y="2171501"/>
                    <a:pt x="4569251" y="2084156"/>
                    <a:pt x="4518404" y="1998593"/>
                  </a:cubicBezTo>
                  <a:cubicBezTo>
                    <a:pt x="4467931" y="1912853"/>
                    <a:pt x="4412986" y="1828894"/>
                    <a:pt x="4355246" y="1746720"/>
                  </a:cubicBezTo>
                  <a:cubicBezTo>
                    <a:pt x="4297694" y="1664544"/>
                    <a:pt x="4236043" y="1584507"/>
                    <a:pt x="4171971" y="1505719"/>
                  </a:cubicBezTo>
                  <a:cubicBezTo>
                    <a:pt x="4107528" y="1427287"/>
                    <a:pt x="4039918" y="1350994"/>
                    <a:pt x="3969141" y="1277017"/>
                  </a:cubicBezTo>
                  <a:cubicBezTo>
                    <a:pt x="3898364" y="1203221"/>
                    <a:pt x="3825167" y="1130849"/>
                    <a:pt x="3748056" y="1062043"/>
                  </a:cubicBezTo>
                  <a:cubicBezTo>
                    <a:pt x="3671133" y="993236"/>
                    <a:pt x="3591043" y="926925"/>
                    <a:pt x="3507974" y="864002"/>
                  </a:cubicBezTo>
                  <a:cubicBezTo>
                    <a:pt x="3424904" y="801078"/>
                    <a:pt x="3339042" y="741005"/>
                    <a:pt x="3250199" y="684854"/>
                  </a:cubicBezTo>
                  <a:cubicBezTo>
                    <a:pt x="3161168" y="629241"/>
                    <a:pt x="3069530" y="576655"/>
                    <a:pt x="2974728" y="529060"/>
                  </a:cubicBezTo>
                  <a:cubicBezTo>
                    <a:pt x="2880110" y="481288"/>
                    <a:pt x="2783072" y="437439"/>
                    <a:pt x="2683054" y="400004"/>
                  </a:cubicBezTo>
                  <a:cubicBezTo>
                    <a:pt x="2583408" y="361858"/>
                    <a:pt x="2481341" y="329058"/>
                    <a:pt x="2377410" y="302321"/>
                  </a:cubicBezTo>
                  <a:cubicBezTo>
                    <a:pt x="2169737" y="248667"/>
                    <a:pt x="1954240" y="218897"/>
                    <a:pt x="1738558" y="219075"/>
                  </a:cubicBezTo>
                  <a:cubicBezTo>
                    <a:pt x="1522503" y="219788"/>
                    <a:pt x="1306634" y="242605"/>
                    <a:pt x="1096353" y="287347"/>
                  </a:cubicBezTo>
                  <a:lnTo>
                    <a:pt x="1076608" y="291269"/>
                  </a:lnTo>
                  <a:lnTo>
                    <a:pt x="1057052" y="296081"/>
                  </a:lnTo>
                  <a:lnTo>
                    <a:pt x="1017940" y="305708"/>
                  </a:lnTo>
                  <a:lnTo>
                    <a:pt x="939899" y="325137"/>
                  </a:lnTo>
                  <a:cubicBezTo>
                    <a:pt x="913823" y="331019"/>
                    <a:pt x="888493" y="339755"/>
                    <a:pt x="862788" y="347418"/>
                  </a:cubicBezTo>
                  <a:lnTo>
                    <a:pt x="786052" y="370948"/>
                  </a:lnTo>
                  <a:cubicBezTo>
                    <a:pt x="760350" y="378258"/>
                    <a:pt x="735578" y="388418"/>
                    <a:pt x="710434" y="397152"/>
                  </a:cubicBezTo>
                  <a:lnTo>
                    <a:pt x="635372" y="424425"/>
                  </a:lnTo>
                  <a:cubicBezTo>
                    <a:pt x="610227" y="432981"/>
                    <a:pt x="586201" y="444390"/>
                    <a:pt x="561615" y="454551"/>
                  </a:cubicBezTo>
                  <a:lnTo>
                    <a:pt x="488419" y="485744"/>
                  </a:lnTo>
                  <a:cubicBezTo>
                    <a:pt x="391519" y="528927"/>
                    <a:pt x="297519" y="577078"/>
                    <a:pt x="206696" y="629655"/>
                  </a:cubicBezTo>
                  <a:lnTo>
                    <a:pt x="0" y="763803"/>
                  </a:lnTo>
                  <a:lnTo>
                    <a:pt x="0" y="418320"/>
                  </a:lnTo>
                  <a:lnTo>
                    <a:pt x="89677" y="370541"/>
                  </a:lnTo>
                  <a:cubicBezTo>
                    <a:pt x="585987" y="133552"/>
                    <a:pt x="1147340" y="0"/>
                    <a:pt x="1741724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60EF72A9-7DF9-C28C-423E-08F1F3531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" r="235"/>
          <a:stretch/>
        </p:blipFill>
        <p:spPr>
          <a:xfrm>
            <a:off x="5970866" y="4"/>
            <a:ext cx="4985039" cy="3574989"/>
          </a:xfrm>
          <a:custGeom>
            <a:avLst/>
            <a:gdLst/>
            <a:ahLst/>
            <a:cxnLst/>
            <a:rect l="l" t="t" r="r" b="b"/>
            <a:pathLst>
              <a:path w="5061985" h="3630170">
                <a:moveTo>
                  <a:pt x="253815" y="0"/>
                </a:moveTo>
                <a:lnTo>
                  <a:pt x="4808170" y="0"/>
                </a:lnTo>
                <a:lnTo>
                  <a:pt x="4863087" y="114001"/>
                </a:lnTo>
                <a:cubicBezTo>
                  <a:pt x="4991162" y="416805"/>
                  <a:pt x="5061985" y="749721"/>
                  <a:pt x="5061985" y="1099178"/>
                </a:cubicBezTo>
                <a:cubicBezTo>
                  <a:pt x="5061985" y="2497007"/>
                  <a:pt x="3928821" y="3630170"/>
                  <a:pt x="2530993" y="3630170"/>
                </a:cubicBezTo>
                <a:cubicBezTo>
                  <a:pt x="1133164" y="3630170"/>
                  <a:pt x="0" y="2497007"/>
                  <a:pt x="0" y="1099178"/>
                </a:cubicBezTo>
                <a:cubicBezTo>
                  <a:pt x="0" y="749721"/>
                  <a:pt x="70823" y="416805"/>
                  <a:pt x="198898" y="114001"/>
                </a:cubicBezTo>
                <a:close/>
              </a:path>
            </a:pathLst>
          </a:custGeom>
          <a:effectLst>
            <a:softEdge rad="0"/>
          </a:effectLst>
        </p:spPr>
      </p:pic>
      <p:grpSp>
        <p:nvGrpSpPr>
          <p:cNvPr id="33" name="Group 19">
            <a:extLst>
              <a:ext uri="{FF2B5EF4-FFF2-40B4-BE49-F238E27FC236}">
                <a16:creationId xmlns:a16="http://schemas.microsoft.com/office/drawing/2014/main" id="{E6A63E7D-4BDB-38FA-A4A8-AFEC498FD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05815" y="-1438"/>
            <a:ext cx="5699636" cy="3920553"/>
            <a:chOff x="5605815" y="-1438"/>
            <a:chExt cx="5699636" cy="3920553"/>
          </a:xfrm>
        </p:grpSpPr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B5485639-BF91-DFA1-45C9-24FA3D4AE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80141" y="-1438"/>
              <a:ext cx="5174061" cy="3697191"/>
            </a:xfrm>
            <a:custGeom>
              <a:avLst/>
              <a:gdLst>
                <a:gd name="connsiteX0" fmla="*/ 264241 w 5174061"/>
                <a:gd name="connsiteY0" fmla="*/ 0 h 3697191"/>
                <a:gd name="connsiteX1" fmla="*/ 654940 w 5174061"/>
                <a:gd name="connsiteY1" fmla="*/ 0 h 3697191"/>
                <a:gd name="connsiteX2" fmla="*/ 634048 w 5174061"/>
                <a:gd name="connsiteY2" fmla="*/ 36881 h 3697191"/>
                <a:gd name="connsiteX3" fmla="*/ 542485 w 5174061"/>
                <a:gd name="connsiteY3" fmla="*/ 238736 h 3697191"/>
                <a:gd name="connsiteX4" fmla="*/ 416337 w 5174061"/>
                <a:gd name="connsiteY4" fmla="*/ 662204 h 3697191"/>
                <a:gd name="connsiteX5" fmla="*/ 382914 w 5174061"/>
                <a:gd name="connsiteY5" fmla="*/ 880245 h 3697191"/>
                <a:gd name="connsiteX6" fmla="*/ 367997 w 5174061"/>
                <a:gd name="connsiteY6" fmla="*/ 1099943 h 3697191"/>
                <a:gd name="connsiteX7" fmla="*/ 371311 w 5174061"/>
                <a:gd name="connsiteY7" fmla="*/ 1320102 h 3697191"/>
                <a:gd name="connsiteX8" fmla="*/ 392397 w 5174061"/>
                <a:gd name="connsiteY8" fmla="*/ 1539340 h 3697191"/>
                <a:gd name="connsiteX9" fmla="*/ 495433 w 5174061"/>
                <a:gd name="connsiteY9" fmla="*/ 1968700 h 3697191"/>
                <a:gd name="connsiteX10" fmla="*/ 680602 w 5174061"/>
                <a:gd name="connsiteY10" fmla="*/ 2372187 h 3697191"/>
                <a:gd name="connsiteX11" fmla="*/ 802053 w 5174061"/>
                <a:gd name="connsiteY11" fmla="*/ 2559474 h 3697191"/>
                <a:gd name="connsiteX12" fmla="*/ 869455 w 5174061"/>
                <a:gd name="connsiteY12" fmla="*/ 2648790 h 3697191"/>
                <a:gd name="connsiteX13" fmla="*/ 941644 w 5174061"/>
                <a:gd name="connsiteY13" fmla="*/ 2735343 h 3697191"/>
                <a:gd name="connsiteX14" fmla="*/ 1267324 w 5174061"/>
                <a:gd name="connsiteY14" fmla="*/ 3048041 h 3697191"/>
                <a:gd name="connsiteX15" fmla="*/ 1311706 w 5174061"/>
                <a:gd name="connsiteY15" fmla="*/ 3083214 h 3697191"/>
                <a:gd name="connsiteX16" fmla="*/ 1356916 w 5174061"/>
                <a:gd name="connsiteY16" fmla="*/ 3117467 h 3697191"/>
                <a:gd name="connsiteX17" fmla="*/ 1402771 w 5174061"/>
                <a:gd name="connsiteY17" fmla="*/ 3150892 h 3697191"/>
                <a:gd name="connsiteX18" fmla="*/ 1449454 w 5174061"/>
                <a:gd name="connsiteY18" fmla="*/ 3183212 h 3697191"/>
                <a:gd name="connsiteX19" fmla="*/ 1643463 w 5174061"/>
                <a:gd name="connsiteY19" fmla="*/ 3301716 h 3697191"/>
                <a:gd name="connsiteX20" fmla="*/ 2064352 w 5174061"/>
                <a:gd name="connsiteY20" fmla="*/ 3476665 h 3697191"/>
                <a:gd name="connsiteX21" fmla="*/ 2516088 w 5174061"/>
                <a:gd name="connsiteY21" fmla="*/ 3544618 h 3697191"/>
                <a:gd name="connsiteX22" fmla="*/ 2573268 w 5174061"/>
                <a:gd name="connsiteY22" fmla="*/ 3544986 h 3697191"/>
                <a:gd name="connsiteX23" fmla="*/ 2628607 w 5174061"/>
                <a:gd name="connsiteY23" fmla="*/ 3542868 h 3697191"/>
                <a:gd name="connsiteX24" fmla="*/ 2737811 w 5174061"/>
                <a:gd name="connsiteY24" fmla="*/ 3528781 h 3697191"/>
                <a:gd name="connsiteX25" fmla="*/ 2945356 w 5174061"/>
                <a:gd name="connsiteY25" fmla="*/ 3461379 h 3697191"/>
                <a:gd name="connsiteX26" fmla="*/ 3132366 w 5174061"/>
                <a:gd name="connsiteY26" fmla="*/ 3346834 h 3697191"/>
                <a:gd name="connsiteX27" fmla="*/ 3299304 w 5174061"/>
                <a:gd name="connsiteY27" fmla="*/ 3198588 h 3697191"/>
                <a:gd name="connsiteX28" fmla="*/ 3452982 w 5174061"/>
                <a:gd name="connsiteY28" fmla="*/ 3029625 h 3697191"/>
                <a:gd name="connsiteX29" fmla="*/ 3527474 w 5174061"/>
                <a:gd name="connsiteY29" fmla="*/ 2940494 h 3697191"/>
                <a:gd name="connsiteX30" fmla="*/ 3602148 w 5174061"/>
                <a:gd name="connsiteY30" fmla="*/ 2849797 h 3697191"/>
                <a:gd name="connsiteX31" fmla="*/ 3756380 w 5174061"/>
                <a:gd name="connsiteY31" fmla="*/ 2667021 h 3697191"/>
                <a:gd name="connsiteX32" fmla="*/ 3839435 w 5174061"/>
                <a:gd name="connsiteY32" fmla="*/ 2578074 h 3697191"/>
                <a:gd name="connsiteX33" fmla="*/ 3882619 w 5174061"/>
                <a:gd name="connsiteY33" fmla="*/ 2534428 h 3697191"/>
                <a:gd name="connsiteX34" fmla="*/ 3928934 w 5174061"/>
                <a:gd name="connsiteY34" fmla="*/ 2490139 h 3697191"/>
                <a:gd name="connsiteX35" fmla="*/ 4134085 w 5174061"/>
                <a:gd name="connsiteY35" fmla="*/ 2332041 h 3697191"/>
                <a:gd name="connsiteX36" fmla="*/ 4354888 w 5174061"/>
                <a:gd name="connsiteY36" fmla="*/ 2211603 h 3697191"/>
                <a:gd name="connsiteX37" fmla="*/ 4459212 w 5174061"/>
                <a:gd name="connsiteY37" fmla="*/ 2160131 h 3697191"/>
                <a:gd name="connsiteX38" fmla="*/ 4551935 w 5174061"/>
                <a:gd name="connsiteY38" fmla="*/ 2106817 h 3697191"/>
                <a:gd name="connsiteX39" fmla="*/ 4693090 w 5174061"/>
                <a:gd name="connsiteY39" fmla="*/ 1969437 h 3697191"/>
                <a:gd name="connsiteX40" fmla="*/ 4782498 w 5174061"/>
                <a:gd name="connsiteY40" fmla="*/ 1781137 h 3697191"/>
                <a:gd name="connsiteX41" fmla="*/ 4826512 w 5174061"/>
                <a:gd name="connsiteY41" fmla="*/ 1564478 h 3697191"/>
                <a:gd name="connsiteX42" fmla="*/ 4834247 w 5174061"/>
                <a:gd name="connsiteY42" fmla="*/ 1343582 h 3697191"/>
                <a:gd name="connsiteX43" fmla="*/ 4819882 w 5174061"/>
                <a:gd name="connsiteY43" fmla="*/ 1125541 h 3697191"/>
                <a:gd name="connsiteX44" fmla="*/ 4786918 w 5174061"/>
                <a:gd name="connsiteY44" fmla="*/ 910907 h 3697191"/>
                <a:gd name="connsiteX45" fmla="*/ 4735354 w 5174061"/>
                <a:gd name="connsiteY45" fmla="*/ 700048 h 3697191"/>
                <a:gd name="connsiteX46" fmla="*/ 4595028 w 5174061"/>
                <a:gd name="connsiteY46" fmla="*/ 285972 h 3697191"/>
                <a:gd name="connsiteX47" fmla="*/ 4499577 w 5174061"/>
                <a:gd name="connsiteY47" fmla="*/ 86313 h 3697191"/>
                <a:gd name="connsiteX48" fmla="*/ 4449808 w 5174061"/>
                <a:gd name="connsiteY48" fmla="*/ 0 h 3697191"/>
                <a:gd name="connsiteX49" fmla="*/ 4876728 w 5174061"/>
                <a:gd name="connsiteY49" fmla="*/ 0 h 3697191"/>
                <a:gd name="connsiteX50" fmla="*/ 4945109 w 5174061"/>
                <a:gd name="connsiteY50" fmla="*/ 122534 h 3697191"/>
                <a:gd name="connsiteX51" fmla="*/ 5047868 w 5174061"/>
                <a:gd name="connsiteY51" fmla="*/ 356228 h 3697191"/>
                <a:gd name="connsiteX52" fmla="*/ 5070058 w 5174061"/>
                <a:gd name="connsiteY52" fmla="*/ 416355 h 3697191"/>
                <a:gd name="connsiteX53" fmla="*/ 5090408 w 5174061"/>
                <a:gd name="connsiteY53" fmla="*/ 477311 h 3697191"/>
                <a:gd name="connsiteX54" fmla="*/ 5108455 w 5174061"/>
                <a:gd name="connsiteY54" fmla="*/ 539096 h 3697191"/>
                <a:gd name="connsiteX55" fmla="*/ 5124292 w 5174061"/>
                <a:gd name="connsiteY55" fmla="*/ 601524 h 3697191"/>
                <a:gd name="connsiteX56" fmla="*/ 5173278 w 5174061"/>
                <a:gd name="connsiteY56" fmla="*/ 1114583 h 3697191"/>
                <a:gd name="connsiteX57" fmla="*/ 5145931 w 5174061"/>
                <a:gd name="connsiteY57" fmla="*/ 1371021 h 3697191"/>
                <a:gd name="connsiteX58" fmla="*/ 5082213 w 5174061"/>
                <a:gd name="connsiteY58" fmla="*/ 1619356 h 3697191"/>
                <a:gd name="connsiteX59" fmla="*/ 4997316 w 5174061"/>
                <a:gd name="connsiteY59" fmla="*/ 1859404 h 3697191"/>
                <a:gd name="connsiteX60" fmla="*/ 4943912 w 5174061"/>
                <a:gd name="connsiteY60" fmla="*/ 1978737 h 3697191"/>
                <a:gd name="connsiteX61" fmla="*/ 4875222 w 5174061"/>
                <a:gd name="connsiteY61" fmla="*/ 2094940 h 3697191"/>
                <a:gd name="connsiteX62" fmla="*/ 4787286 w 5174061"/>
                <a:gd name="connsiteY62" fmla="*/ 2202210 h 3697191"/>
                <a:gd name="connsiteX63" fmla="*/ 4736644 w 5174061"/>
                <a:gd name="connsiteY63" fmla="*/ 2249815 h 3697191"/>
                <a:gd name="connsiteX64" fmla="*/ 4683238 w 5174061"/>
                <a:gd name="connsiteY64" fmla="*/ 2292447 h 3697191"/>
                <a:gd name="connsiteX65" fmla="*/ 4470262 w 5174061"/>
                <a:gd name="connsiteY65" fmla="*/ 2426789 h 3697191"/>
                <a:gd name="connsiteX66" fmla="*/ 4283066 w 5174061"/>
                <a:gd name="connsiteY66" fmla="*/ 2549069 h 3697191"/>
                <a:gd name="connsiteX67" fmla="*/ 4199183 w 5174061"/>
                <a:gd name="connsiteY67" fmla="*/ 2616930 h 3697191"/>
                <a:gd name="connsiteX68" fmla="*/ 4120364 w 5174061"/>
                <a:gd name="connsiteY68" fmla="*/ 2690501 h 3697191"/>
                <a:gd name="connsiteX69" fmla="*/ 4082336 w 5174061"/>
                <a:gd name="connsiteY69" fmla="*/ 2729819 h 3697191"/>
                <a:gd name="connsiteX70" fmla="*/ 4043203 w 5174061"/>
                <a:gd name="connsiteY70" fmla="*/ 2771715 h 3697191"/>
                <a:gd name="connsiteX71" fmla="*/ 3964753 w 5174061"/>
                <a:gd name="connsiteY71" fmla="*/ 2856794 h 3697191"/>
                <a:gd name="connsiteX72" fmla="*/ 3802510 w 5174061"/>
                <a:gd name="connsiteY72" fmla="*/ 3028152 h 3697191"/>
                <a:gd name="connsiteX73" fmla="*/ 3718628 w 5174061"/>
                <a:gd name="connsiteY73" fmla="*/ 3114245 h 3697191"/>
                <a:gd name="connsiteX74" fmla="*/ 3631890 w 5174061"/>
                <a:gd name="connsiteY74" fmla="*/ 3199417 h 3697191"/>
                <a:gd name="connsiteX75" fmla="*/ 3446812 w 5174061"/>
                <a:gd name="connsiteY75" fmla="*/ 3363224 h 3697191"/>
                <a:gd name="connsiteX76" fmla="*/ 3240927 w 5174061"/>
                <a:gd name="connsiteY76" fmla="*/ 3508616 h 3697191"/>
                <a:gd name="connsiteX77" fmla="*/ 3011284 w 5174061"/>
                <a:gd name="connsiteY77" fmla="*/ 3620399 h 3697191"/>
                <a:gd name="connsiteX78" fmla="*/ 2763501 w 5174061"/>
                <a:gd name="connsiteY78" fmla="*/ 3684208 h 3697191"/>
                <a:gd name="connsiteX79" fmla="*/ 2636710 w 5174061"/>
                <a:gd name="connsiteY79" fmla="*/ 3695994 h 3697191"/>
                <a:gd name="connsiteX80" fmla="*/ 2605035 w 5174061"/>
                <a:gd name="connsiteY80" fmla="*/ 3697008 h 3697191"/>
                <a:gd name="connsiteX81" fmla="*/ 2573360 w 5174061"/>
                <a:gd name="connsiteY81" fmla="*/ 3697191 h 3697191"/>
                <a:gd name="connsiteX82" fmla="*/ 2511852 w 5174061"/>
                <a:gd name="connsiteY82" fmla="*/ 3695810 h 3697191"/>
                <a:gd name="connsiteX83" fmla="*/ 1554976 w 5174061"/>
                <a:gd name="connsiteY83" fmla="*/ 3483386 h 3697191"/>
                <a:gd name="connsiteX84" fmla="*/ 1332515 w 5174061"/>
                <a:gd name="connsiteY84" fmla="*/ 3373997 h 3697191"/>
                <a:gd name="connsiteX85" fmla="*/ 1121840 w 5174061"/>
                <a:gd name="connsiteY85" fmla="*/ 3242233 h 3697191"/>
                <a:gd name="connsiteX86" fmla="*/ 742662 w 5174061"/>
                <a:gd name="connsiteY86" fmla="*/ 2920052 h 3697191"/>
                <a:gd name="connsiteX87" fmla="*/ 426282 w 5174061"/>
                <a:gd name="connsiteY87" fmla="*/ 2530745 h 3697191"/>
                <a:gd name="connsiteX88" fmla="*/ 190562 w 5174061"/>
                <a:gd name="connsiteY88" fmla="*/ 2084350 h 3697191"/>
                <a:gd name="connsiteX89" fmla="*/ 45078 w 5174061"/>
                <a:gd name="connsiteY89" fmla="*/ 1598454 h 3697191"/>
                <a:gd name="connsiteX90" fmla="*/ 9077 w 5174061"/>
                <a:gd name="connsiteY90" fmla="*/ 1346437 h 3697191"/>
                <a:gd name="connsiteX91" fmla="*/ 513 w 5174061"/>
                <a:gd name="connsiteY91" fmla="*/ 1091933 h 3697191"/>
                <a:gd name="connsiteX92" fmla="*/ 18468 w 5174061"/>
                <a:gd name="connsiteY92" fmla="*/ 838073 h 3697191"/>
                <a:gd name="connsiteX93" fmla="*/ 61652 w 5174061"/>
                <a:gd name="connsiteY93" fmla="*/ 587528 h 3697191"/>
                <a:gd name="connsiteX94" fmla="*/ 214870 w 5174061"/>
                <a:gd name="connsiteY94" fmla="*/ 104487 h 3697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5174061" h="3697191">
                  <a:moveTo>
                    <a:pt x="264241" y="0"/>
                  </a:moveTo>
                  <a:lnTo>
                    <a:pt x="654940" y="0"/>
                  </a:lnTo>
                  <a:lnTo>
                    <a:pt x="634048" y="36881"/>
                  </a:lnTo>
                  <a:cubicBezTo>
                    <a:pt x="600517" y="102783"/>
                    <a:pt x="569947" y="170161"/>
                    <a:pt x="542485" y="238736"/>
                  </a:cubicBezTo>
                  <a:cubicBezTo>
                    <a:pt x="487515" y="375840"/>
                    <a:pt x="445066" y="517825"/>
                    <a:pt x="416337" y="662204"/>
                  </a:cubicBezTo>
                  <a:cubicBezTo>
                    <a:pt x="402066" y="734393"/>
                    <a:pt x="391017" y="807227"/>
                    <a:pt x="382914" y="880245"/>
                  </a:cubicBezTo>
                  <a:cubicBezTo>
                    <a:pt x="375086" y="953263"/>
                    <a:pt x="370115" y="1026650"/>
                    <a:pt x="367997" y="1099943"/>
                  </a:cubicBezTo>
                  <a:cubicBezTo>
                    <a:pt x="366155" y="1173330"/>
                    <a:pt x="366708" y="1246808"/>
                    <a:pt x="371311" y="1320102"/>
                  </a:cubicBezTo>
                  <a:cubicBezTo>
                    <a:pt x="374995" y="1393396"/>
                    <a:pt x="382453" y="1466507"/>
                    <a:pt x="392397" y="1539340"/>
                  </a:cubicBezTo>
                  <a:cubicBezTo>
                    <a:pt x="412839" y="1684916"/>
                    <a:pt x="446907" y="1829018"/>
                    <a:pt x="495433" y="1968700"/>
                  </a:cubicBezTo>
                  <a:cubicBezTo>
                    <a:pt x="543866" y="2108291"/>
                    <a:pt x="605743" y="2243830"/>
                    <a:pt x="680602" y="2372187"/>
                  </a:cubicBezTo>
                  <a:cubicBezTo>
                    <a:pt x="718170" y="2436274"/>
                    <a:pt x="758593" y="2498979"/>
                    <a:pt x="802053" y="2559474"/>
                  </a:cubicBezTo>
                  <a:cubicBezTo>
                    <a:pt x="823691" y="2589860"/>
                    <a:pt x="846343" y="2619509"/>
                    <a:pt x="869455" y="2648790"/>
                  </a:cubicBezTo>
                  <a:cubicBezTo>
                    <a:pt x="892934" y="2677978"/>
                    <a:pt x="916874" y="2706983"/>
                    <a:pt x="941644" y="2735343"/>
                  </a:cubicBezTo>
                  <a:cubicBezTo>
                    <a:pt x="1040443" y="2848784"/>
                    <a:pt x="1149740" y="2953385"/>
                    <a:pt x="1267324" y="3048041"/>
                  </a:cubicBezTo>
                  <a:cubicBezTo>
                    <a:pt x="1282240" y="3059642"/>
                    <a:pt x="1296697" y="3071797"/>
                    <a:pt x="1311706" y="3083214"/>
                  </a:cubicBezTo>
                  <a:lnTo>
                    <a:pt x="1356916" y="3117467"/>
                  </a:lnTo>
                  <a:lnTo>
                    <a:pt x="1402771" y="3150892"/>
                  </a:lnTo>
                  <a:lnTo>
                    <a:pt x="1449454" y="3183212"/>
                  </a:lnTo>
                  <a:cubicBezTo>
                    <a:pt x="1512252" y="3225383"/>
                    <a:pt x="1576798" y="3265252"/>
                    <a:pt x="1643463" y="3301716"/>
                  </a:cubicBezTo>
                  <a:cubicBezTo>
                    <a:pt x="1776608" y="3374549"/>
                    <a:pt x="1917396" y="3435137"/>
                    <a:pt x="2064352" y="3476665"/>
                  </a:cubicBezTo>
                  <a:cubicBezTo>
                    <a:pt x="2211217" y="3518100"/>
                    <a:pt x="2363422" y="3541120"/>
                    <a:pt x="2516088" y="3544618"/>
                  </a:cubicBezTo>
                  <a:lnTo>
                    <a:pt x="2573268" y="3544986"/>
                  </a:lnTo>
                  <a:cubicBezTo>
                    <a:pt x="2591776" y="3544710"/>
                    <a:pt x="2610191" y="3544158"/>
                    <a:pt x="2628607" y="3542868"/>
                  </a:cubicBezTo>
                  <a:cubicBezTo>
                    <a:pt x="2665346" y="3540198"/>
                    <a:pt x="2701901" y="3535779"/>
                    <a:pt x="2737811" y="3528781"/>
                  </a:cubicBezTo>
                  <a:cubicBezTo>
                    <a:pt x="2809725" y="3515061"/>
                    <a:pt x="2879428" y="3492318"/>
                    <a:pt x="2945356" y="3461379"/>
                  </a:cubicBezTo>
                  <a:cubicBezTo>
                    <a:pt x="3011467" y="3430718"/>
                    <a:pt x="3073620" y="3391400"/>
                    <a:pt x="3132366" y="3346834"/>
                  </a:cubicBezTo>
                  <a:cubicBezTo>
                    <a:pt x="3191204" y="3302453"/>
                    <a:pt x="3246359" y="3252086"/>
                    <a:pt x="3299304" y="3198588"/>
                  </a:cubicBezTo>
                  <a:cubicBezTo>
                    <a:pt x="3352341" y="3145091"/>
                    <a:pt x="3402800" y="3088002"/>
                    <a:pt x="3452982" y="3029625"/>
                  </a:cubicBezTo>
                  <a:cubicBezTo>
                    <a:pt x="3478027" y="3000344"/>
                    <a:pt x="3502704" y="2970603"/>
                    <a:pt x="3527474" y="2940494"/>
                  </a:cubicBezTo>
                  <a:lnTo>
                    <a:pt x="3602148" y="2849797"/>
                  </a:lnTo>
                  <a:cubicBezTo>
                    <a:pt x="3652332" y="2789025"/>
                    <a:pt x="3702514" y="2727056"/>
                    <a:pt x="3756380" y="2667021"/>
                  </a:cubicBezTo>
                  <a:cubicBezTo>
                    <a:pt x="3783358" y="2637004"/>
                    <a:pt x="3810982" y="2607354"/>
                    <a:pt x="3839435" y="2578074"/>
                  </a:cubicBezTo>
                  <a:lnTo>
                    <a:pt x="3882619" y="2534428"/>
                  </a:lnTo>
                  <a:cubicBezTo>
                    <a:pt x="3897167" y="2519972"/>
                    <a:pt x="3913189" y="2504595"/>
                    <a:pt x="3928934" y="2490139"/>
                  </a:cubicBezTo>
                  <a:cubicBezTo>
                    <a:pt x="3992100" y="2431485"/>
                    <a:pt x="4061527" y="2378448"/>
                    <a:pt x="4134085" y="2332041"/>
                  </a:cubicBezTo>
                  <a:cubicBezTo>
                    <a:pt x="4206550" y="2285449"/>
                    <a:pt x="4282606" y="2246684"/>
                    <a:pt x="4354888" y="2211603"/>
                  </a:cubicBezTo>
                  <a:cubicBezTo>
                    <a:pt x="4390982" y="2194108"/>
                    <a:pt x="4426156" y="2177350"/>
                    <a:pt x="4459212" y="2160131"/>
                  </a:cubicBezTo>
                  <a:cubicBezTo>
                    <a:pt x="4492360" y="2143097"/>
                    <a:pt x="4523574" y="2125878"/>
                    <a:pt x="4551935" y="2106817"/>
                  </a:cubicBezTo>
                  <a:cubicBezTo>
                    <a:pt x="4609023" y="2069250"/>
                    <a:pt x="4655246" y="2024592"/>
                    <a:pt x="4693090" y="1969437"/>
                  </a:cubicBezTo>
                  <a:cubicBezTo>
                    <a:pt x="4730658" y="1914375"/>
                    <a:pt x="4760308" y="1850104"/>
                    <a:pt x="4782498" y="1781137"/>
                  </a:cubicBezTo>
                  <a:cubicBezTo>
                    <a:pt x="4804506" y="1712263"/>
                    <a:pt x="4818593" y="1637956"/>
                    <a:pt x="4826512" y="1564478"/>
                  </a:cubicBezTo>
                  <a:cubicBezTo>
                    <a:pt x="4834154" y="1490722"/>
                    <a:pt x="4835812" y="1416784"/>
                    <a:pt x="4834247" y="1343582"/>
                  </a:cubicBezTo>
                  <a:cubicBezTo>
                    <a:pt x="4831944" y="1270288"/>
                    <a:pt x="4826972" y="1197638"/>
                    <a:pt x="4819882" y="1125541"/>
                  </a:cubicBezTo>
                  <a:cubicBezTo>
                    <a:pt x="4812792" y="1053444"/>
                    <a:pt x="4802019" y="981714"/>
                    <a:pt x="4786918" y="910907"/>
                  </a:cubicBezTo>
                  <a:cubicBezTo>
                    <a:pt x="4772001" y="840007"/>
                    <a:pt x="4754230" y="769935"/>
                    <a:pt x="4735354" y="700048"/>
                  </a:cubicBezTo>
                  <a:cubicBezTo>
                    <a:pt x="4697603" y="560365"/>
                    <a:pt x="4653220" y="421051"/>
                    <a:pt x="4595028" y="285972"/>
                  </a:cubicBezTo>
                  <a:cubicBezTo>
                    <a:pt x="4565931" y="218433"/>
                    <a:pt x="4534072" y="151815"/>
                    <a:pt x="4499577" y="86313"/>
                  </a:cubicBezTo>
                  <a:lnTo>
                    <a:pt x="4449808" y="0"/>
                  </a:lnTo>
                  <a:lnTo>
                    <a:pt x="4876728" y="0"/>
                  </a:lnTo>
                  <a:lnTo>
                    <a:pt x="4945109" y="122534"/>
                  </a:lnTo>
                  <a:cubicBezTo>
                    <a:pt x="4982860" y="198498"/>
                    <a:pt x="5017022" y="276581"/>
                    <a:pt x="5047868" y="356228"/>
                  </a:cubicBezTo>
                  <a:cubicBezTo>
                    <a:pt x="5055418" y="376209"/>
                    <a:pt x="5063244" y="396097"/>
                    <a:pt x="5070058" y="416355"/>
                  </a:cubicBezTo>
                  <a:lnTo>
                    <a:pt x="5090408" y="477311"/>
                  </a:lnTo>
                  <a:lnTo>
                    <a:pt x="5108455" y="539096"/>
                  </a:lnTo>
                  <a:cubicBezTo>
                    <a:pt x="5114348" y="559721"/>
                    <a:pt x="5119136" y="580715"/>
                    <a:pt x="5124292" y="601524"/>
                  </a:cubicBezTo>
                  <a:cubicBezTo>
                    <a:pt x="5163702" y="768923"/>
                    <a:pt x="5177698" y="942490"/>
                    <a:pt x="5173278" y="1114583"/>
                  </a:cubicBezTo>
                  <a:cubicBezTo>
                    <a:pt x="5170976" y="1200677"/>
                    <a:pt x="5161860" y="1286585"/>
                    <a:pt x="5145931" y="1371021"/>
                  </a:cubicBezTo>
                  <a:cubicBezTo>
                    <a:pt x="5129909" y="1455457"/>
                    <a:pt x="5107718" y="1538328"/>
                    <a:pt x="5082213" y="1619356"/>
                  </a:cubicBezTo>
                  <a:cubicBezTo>
                    <a:pt x="5056800" y="1700569"/>
                    <a:pt x="5029544" y="1779572"/>
                    <a:pt x="4997316" y="1859404"/>
                  </a:cubicBezTo>
                  <a:cubicBezTo>
                    <a:pt x="4981204" y="1899274"/>
                    <a:pt x="4963708" y="1939143"/>
                    <a:pt x="4943912" y="1978737"/>
                  </a:cubicBezTo>
                  <a:cubicBezTo>
                    <a:pt x="4923746" y="2018146"/>
                    <a:pt x="4901464" y="2057372"/>
                    <a:pt x="4875222" y="2094940"/>
                  </a:cubicBezTo>
                  <a:cubicBezTo>
                    <a:pt x="4849348" y="2132691"/>
                    <a:pt x="4819790" y="2168879"/>
                    <a:pt x="4787286" y="2202210"/>
                  </a:cubicBezTo>
                  <a:cubicBezTo>
                    <a:pt x="4770989" y="2218785"/>
                    <a:pt x="4754046" y="2234714"/>
                    <a:pt x="4736644" y="2249815"/>
                  </a:cubicBezTo>
                  <a:cubicBezTo>
                    <a:pt x="4719240" y="2264824"/>
                    <a:pt x="4701285" y="2278912"/>
                    <a:pt x="4683238" y="2292447"/>
                  </a:cubicBezTo>
                  <a:cubicBezTo>
                    <a:pt x="4610681" y="2346405"/>
                    <a:pt x="4537202" y="2386828"/>
                    <a:pt x="4470262" y="2426789"/>
                  </a:cubicBezTo>
                  <a:cubicBezTo>
                    <a:pt x="4402953" y="2466382"/>
                    <a:pt x="4340892" y="2505700"/>
                    <a:pt x="4283066" y="2549069"/>
                  </a:cubicBezTo>
                  <a:cubicBezTo>
                    <a:pt x="4253970" y="2570523"/>
                    <a:pt x="4226163" y="2593267"/>
                    <a:pt x="4199183" y="2616930"/>
                  </a:cubicBezTo>
                  <a:cubicBezTo>
                    <a:pt x="4172021" y="2640319"/>
                    <a:pt x="4145871" y="2665087"/>
                    <a:pt x="4120364" y="2690501"/>
                  </a:cubicBezTo>
                  <a:cubicBezTo>
                    <a:pt x="4107474" y="2703392"/>
                    <a:pt x="4095412" y="2716006"/>
                    <a:pt x="4082336" y="2729819"/>
                  </a:cubicBezTo>
                  <a:lnTo>
                    <a:pt x="4043203" y="2771715"/>
                  </a:lnTo>
                  <a:lnTo>
                    <a:pt x="3964753" y="2856794"/>
                  </a:lnTo>
                  <a:cubicBezTo>
                    <a:pt x="3911992" y="2913790"/>
                    <a:pt x="3857574" y="2970603"/>
                    <a:pt x="3802510" y="3028152"/>
                  </a:cubicBezTo>
                  <a:cubicBezTo>
                    <a:pt x="3774980" y="3056880"/>
                    <a:pt x="3746896" y="3085517"/>
                    <a:pt x="3718628" y="3114245"/>
                  </a:cubicBezTo>
                  <a:cubicBezTo>
                    <a:pt x="3690175" y="3142789"/>
                    <a:pt x="3661263" y="3171149"/>
                    <a:pt x="3631890" y="3199417"/>
                  </a:cubicBezTo>
                  <a:cubicBezTo>
                    <a:pt x="3573236" y="3255954"/>
                    <a:pt x="3511636" y="3310924"/>
                    <a:pt x="3446812" y="3363224"/>
                  </a:cubicBezTo>
                  <a:cubicBezTo>
                    <a:pt x="3382082" y="3415524"/>
                    <a:pt x="3313484" y="3464694"/>
                    <a:pt x="3240927" y="3508616"/>
                  </a:cubicBezTo>
                  <a:cubicBezTo>
                    <a:pt x="3168369" y="3552444"/>
                    <a:pt x="3091484" y="3590565"/>
                    <a:pt x="3011284" y="3620399"/>
                  </a:cubicBezTo>
                  <a:cubicBezTo>
                    <a:pt x="2931083" y="3650324"/>
                    <a:pt x="2847753" y="3671870"/>
                    <a:pt x="2763501" y="3684208"/>
                  </a:cubicBezTo>
                  <a:cubicBezTo>
                    <a:pt x="2721330" y="3690193"/>
                    <a:pt x="2679066" y="3694429"/>
                    <a:pt x="2636710" y="3695994"/>
                  </a:cubicBezTo>
                  <a:lnTo>
                    <a:pt x="2605035" y="3697008"/>
                  </a:lnTo>
                  <a:lnTo>
                    <a:pt x="2573360" y="3697191"/>
                  </a:lnTo>
                  <a:lnTo>
                    <a:pt x="2511852" y="3695810"/>
                  </a:lnTo>
                  <a:cubicBezTo>
                    <a:pt x="2184330" y="3685037"/>
                    <a:pt x="1858557" y="3613861"/>
                    <a:pt x="1554976" y="3483386"/>
                  </a:cubicBezTo>
                  <a:cubicBezTo>
                    <a:pt x="1479195" y="3450606"/>
                    <a:pt x="1404704" y="3414327"/>
                    <a:pt x="1332515" y="3373997"/>
                  </a:cubicBezTo>
                  <a:cubicBezTo>
                    <a:pt x="1260050" y="3333943"/>
                    <a:pt x="1189794" y="3289838"/>
                    <a:pt x="1121840" y="3242233"/>
                  </a:cubicBezTo>
                  <a:cubicBezTo>
                    <a:pt x="986117" y="3147025"/>
                    <a:pt x="859417" y="3038557"/>
                    <a:pt x="742662" y="2920052"/>
                  </a:cubicBezTo>
                  <a:cubicBezTo>
                    <a:pt x="626000" y="2801823"/>
                    <a:pt x="518821" y="2670797"/>
                    <a:pt x="426282" y="2530745"/>
                  </a:cubicBezTo>
                  <a:cubicBezTo>
                    <a:pt x="333652" y="2390418"/>
                    <a:pt x="254741" y="2240700"/>
                    <a:pt x="190562" y="2084350"/>
                  </a:cubicBezTo>
                  <a:cubicBezTo>
                    <a:pt x="126292" y="1928094"/>
                    <a:pt x="77858" y="1764932"/>
                    <a:pt x="45078" y="1598454"/>
                  </a:cubicBezTo>
                  <a:cubicBezTo>
                    <a:pt x="28504" y="1515216"/>
                    <a:pt x="16903" y="1430964"/>
                    <a:pt x="9077" y="1346437"/>
                  </a:cubicBezTo>
                  <a:cubicBezTo>
                    <a:pt x="2262" y="1261817"/>
                    <a:pt x="-1421" y="1176828"/>
                    <a:pt x="513" y="1091933"/>
                  </a:cubicBezTo>
                  <a:cubicBezTo>
                    <a:pt x="1986" y="1007036"/>
                    <a:pt x="8063" y="922232"/>
                    <a:pt x="18468" y="838073"/>
                  </a:cubicBezTo>
                  <a:cubicBezTo>
                    <a:pt x="28689" y="753822"/>
                    <a:pt x="43237" y="670215"/>
                    <a:pt x="61652" y="587528"/>
                  </a:cubicBezTo>
                  <a:cubicBezTo>
                    <a:pt x="98300" y="422156"/>
                    <a:pt x="149679" y="260283"/>
                    <a:pt x="214870" y="104487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0E91921E-0FDE-12D8-BB06-C366D1972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762601 w 5207741"/>
                <a:gd name="connsiteY1" fmla="*/ 0 h 3738815"/>
                <a:gd name="connsiteX2" fmla="*/ 717282 w 5207741"/>
                <a:gd name="connsiteY2" fmla="*/ 76130 h 3738815"/>
                <a:gd name="connsiteX3" fmla="*/ 628158 w 5207741"/>
                <a:gd name="connsiteY3" fmla="*/ 264800 h 3738815"/>
                <a:gd name="connsiteX4" fmla="*/ 460483 w 5207741"/>
                <a:gd name="connsiteY4" fmla="*/ 1110997 h 3738815"/>
                <a:gd name="connsiteX5" fmla="*/ 599705 w 5207741"/>
                <a:gd name="connsiteY5" fmla="*/ 1885190 h 3738815"/>
                <a:gd name="connsiteX6" fmla="*/ 982566 w 5207741"/>
                <a:gd name="connsiteY6" fmla="*/ 2534986 h 3738815"/>
                <a:gd name="connsiteX7" fmla="*/ 1690186 w 5207741"/>
                <a:gd name="connsiteY7" fmla="*/ 3078339 h 3738815"/>
                <a:gd name="connsiteX8" fmla="*/ 2582147 w 5207741"/>
                <a:gd name="connsiteY8" fmla="*/ 3278517 h 3738815"/>
                <a:gd name="connsiteX9" fmla="*/ 3046773 w 5207741"/>
                <a:gd name="connsiteY9" fmla="*/ 3124195 h 3738815"/>
                <a:gd name="connsiteX10" fmla="*/ 3534327 w 5207741"/>
                <a:gd name="connsiteY10" fmla="*/ 2653491 h 3738815"/>
                <a:gd name="connsiteX11" fmla="*/ 3788371 w 5207741"/>
                <a:gd name="connsiteY11" fmla="*/ 2381860 h 3738815"/>
                <a:gd name="connsiteX12" fmla="*/ 4381538 w 5207741"/>
                <a:gd name="connsiteY12" fmla="*/ 1954710 h 3738815"/>
                <a:gd name="connsiteX13" fmla="*/ 4572876 w 5207741"/>
                <a:gd name="connsiteY13" fmla="*/ 1832613 h 3738815"/>
                <a:gd name="connsiteX14" fmla="*/ 4687698 w 5207741"/>
                <a:gd name="connsiteY14" fmla="*/ 1584555 h 3738815"/>
                <a:gd name="connsiteX15" fmla="*/ 4694328 w 5207741"/>
                <a:gd name="connsiteY15" fmla="*/ 722704 h 3738815"/>
                <a:gd name="connsiteX16" fmla="*/ 4427822 w 5207741"/>
                <a:gd name="connsiteY16" fmla="*/ 101669 h 3738815"/>
                <a:gd name="connsiteX17" fmla="*/ 4357980 w 5207741"/>
                <a:gd name="connsiteY17" fmla="*/ 0 h 3738815"/>
                <a:gd name="connsiteX18" fmla="*/ 4900539 w 5207741"/>
                <a:gd name="connsiteY18" fmla="*/ 0 h 3738815"/>
                <a:gd name="connsiteX19" fmla="*/ 5023799 w 5207741"/>
                <a:gd name="connsiteY19" fmla="*/ 256448 h 3738815"/>
                <a:gd name="connsiteX20" fmla="*/ 5131054 w 5207741"/>
                <a:gd name="connsiteY20" fmla="*/ 1708493 h 3738815"/>
                <a:gd name="connsiteX21" fmla="*/ 4116721 w 5207741"/>
                <a:gd name="connsiteY21" fmla="*/ 2704502 h 3738815"/>
                <a:gd name="connsiteX22" fmla="*/ 2582056 w 5207741"/>
                <a:gd name="connsiteY22" fmla="*/ 3738815 h 3738815"/>
                <a:gd name="connsiteX23" fmla="*/ 632301 w 5207741"/>
                <a:gd name="connsiteY23" fmla="*/ 2833780 h 3738815"/>
                <a:gd name="connsiteX24" fmla="*/ 0 w 5207741"/>
                <a:gd name="connsiteY24" fmla="*/ 1110906 h 3738815"/>
                <a:gd name="connsiteX25" fmla="*/ 202913 w 5207741"/>
                <a:gd name="connsiteY25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762601" y="0"/>
                  </a:lnTo>
                  <a:lnTo>
                    <a:pt x="717282" y="76130"/>
                  </a:lnTo>
                  <a:cubicBezTo>
                    <a:pt x="684728" y="137306"/>
                    <a:pt x="654998" y="200230"/>
                    <a:pt x="628158" y="264800"/>
                  </a:cubicBezTo>
                  <a:cubicBezTo>
                    <a:pt x="516927" y="532471"/>
                    <a:pt x="460483" y="817176"/>
                    <a:pt x="460483" y="1110997"/>
                  </a:cubicBezTo>
                  <a:cubicBezTo>
                    <a:pt x="460483" y="1378024"/>
                    <a:pt x="507351" y="1638514"/>
                    <a:pt x="599705" y="1885190"/>
                  </a:cubicBezTo>
                  <a:cubicBezTo>
                    <a:pt x="688836" y="2123213"/>
                    <a:pt x="817654" y="2341899"/>
                    <a:pt x="982566" y="2534986"/>
                  </a:cubicBezTo>
                  <a:cubicBezTo>
                    <a:pt x="1177587" y="2763432"/>
                    <a:pt x="1422331" y="2951271"/>
                    <a:pt x="1690186" y="3078339"/>
                  </a:cubicBezTo>
                  <a:cubicBezTo>
                    <a:pt x="1970289" y="3211208"/>
                    <a:pt x="2270370" y="3278517"/>
                    <a:pt x="2582147" y="3278517"/>
                  </a:cubicBezTo>
                  <a:cubicBezTo>
                    <a:pt x="2751940" y="3278517"/>
                    <a:pt x="2895213" y="3230912"/>
                    <a:pt x="3046773" y="3124195"/>
                  </a:cubicBezTo>
                  <a:cubicBezTo>
                    <a:pt x="3210120" y="3009188"/>
                    <a:pt x="3367573" y="2836358"/>
                    <a:pt x="3534327" y="2653491"/>
                  </a:cubicBezTo>
                  <a:cubicBezTo>
                    <a:pt x="3615264" y="2564727"/>
                    <a:pt x="3698871" y="2472925"/>
                    <a:pt x="3788371" y="2381860"/>
                  </a:cubicBezTo>
                  <a:cubicBezTo>
                    <a:pt x="4015803" y="2150375"/>
                    <a:pt x="4227214" y="2037303"/>
                    <a:pt x="4381538" y="1954710"/>
                  </a:cubicBezTo>
                  <a:cubicBezTo>
                    <a:pt x="4479325" y="1902317"/>
                    <a:pt x="4536506" y="1870826"/>
                    <a:pt x="4572876" y="1832613"/>
                  </a:cubicBezTo>
                  <a:cubicBezTo>
                    <a:pt x="4615601" y="1787772"/>
                    <a:pt x="4654274" y="1704257"/>
                    <a:pt x="4687698" y="1584555"/>
                  </a:cubicBezTo>
                  <a:cubicBezTo>
                    <a:pt x="4765044" y="1307676"/>
                    <a:pt x="4767254" y="1017723"/>
                    <a:pt x="4694328" y="722704"/>
                  </a:cubicBezTo>
                  <a:cubicBezTo>
                    <a:pt x="4642396" y="512766"/>
                    <a:pt x="4551463" y="301482"/>
                    <a:pt x="4427822" y="101669"/>
                  </a:cubicBezTo>
                  <a:lnTo>
                    <a:pt x="4357980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069EAB8-56C5-37E6-434C-8E532E16E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2599" y="-1438"/>
              <a:ext cx="5207741" cy="3738815"/>
            </a:xfrm>
            <a:custGeom>
              <a:avLst/>
              <a:gdLst>
                <a:gd name="connsiteX0" fmla="*/ 244572 w 5207741"/>
                <a:gd name="connsiteY0" fmla="*/ 0 h 3738815"/>
                <a:gd name="connsiteX1" fmla="*/ 869557 w 5207741"/>
                <a:gd name="connsiteY1" fmla="*/ 0 h 3738815"/>
                <a:gd name="connsiteX2" fmla="*/ 798472 w 5207741"/>
                <a:gd name="connsiteY2" fmla="*/ 119401 h 3738815"/>
                <a:gd name="connsiteX3" fmla="*/ 713145 w 5207741"/>
                <a:gd name="connsiteY3" fmla="*/ 300066 h 3738815"/>
                <a:gd name="connsiteX4" fmla="*/ 552561 w 5207741"/>
                <a:gd name="connsiteY4" fmla="*/ 1110906 h 3738815"/>
                <a:gd name="connsiteX5" fmla="*/ 685890 w 5207741"/>
                <a:gd name="connsiteY5" fmla="*/ 1852779 h 3738815"/>
                <a:gd name="connsiteX6" fmla="*/ 1052546 w 5207741"/>
                <a:gd name="connsiteY6" fmla="*/ 2475043 h 3738815"/>
                <a:gd name="connsiteX7" fmla="*/ 1729596 w 5207741"/>
                <a:gd name="connsiteY7" fmla="*/ 2995009 h 3738815"/>
                <a:gd name="connsiteX8" fmla="*/ 2582147 w 5207741"/>
                <a:gd name="connsiteY8" fmla="*/ 3186347 h 3738815"/>
                <a:gd name="connsiteX9" fmla="*/ 3466281 w 5207741"/>
                <a:gd name="connsiteY9" fmla="*/ 2591430 h 3738815"/>
                <a:gd name="connsiteX10" fmla="*/ 3722720 w 5207741"/>
                <a:gd name="connsiteY10" fmla="*/ 2317314 h 3738815"/>
                <a:gd name="connsiteX11" fmla="*/ 4338077 w 5207741"/>
                <a:gd name="connsiteY11" fmla="*/ 1873497 h 3738815"/>
                <a:gd name="connsiteX12" fmla="*/ 4506212 w 5207741"/>
                <a:gd name="connsiteY12" fmla="*/ 1769080 h 3738815"/>
                <a:gd name="connsiteX13" fmla="*/ 4599026 w 5207741"/>
                <a:gd name="connsiteY13" fmla="*/ 1559787 h 3738815"/>
                <a:gd name="connsiteX14" fmla="*/ 4605012 w 5207741"/>
                <a:gd name="connsiteY14" fmla="*/ 744803 h 3738815"/>
                <a:gd name="connsiteX15" fmla="*/ 4349253 w 5207741"/>
                <a:gd name="connsiteY15" fmla="*/ 149548 h 3738815"/>
                <a:gd name="connsiteX16" fmla="*/ 4246488 w 5207741"/>
                <a:gd name="connsiteY16" fmla="*/ 0 h 3738815"/>
                <a:gd name="connsiteX17" fmla="*/ 4900539 w 5207741"/>
                <a:gd name="connsiteY17" fmla="*/ 0 h 3738815"/>
                <a:gd name="connsiteX18" fmla="*/ 5023799 w 5207741"/>
                <a:gd name="connsiteY18" fmla="*/ 256448 h 3738815"/>
                <a:gd name="connsiteX19" fmla="*/ 5131054 w 5207741"/>
                <a:gd name="connsiteY19" fmla="*/ 1708493 h 3738815"/>
                <a:gd name="connsiteX20" fmla="*/ 4116721 w 5207741"/>
                <a:gd name="connsiteY20" fmla="*/ 2704502 h 3738815"/>
                <a:gd name="connsiteX21" fmla="*/ 2582056 w 5207741"/>
                <a:gd name="connsiteY21" fmla="*/ 3738815 h 3738815"/>
                <a:gd name="connsiteX22" fmla="*/ 632301 w 5207741"/>
                <a:gd name="connsiteY22" fmla="*/ 2833780 h 3738815"/>
                <a:gd name="connsiteX23" fmla="*/ 0 w 5207741"/>
                <a:gd name="connsiteY23" fmla="*/ 1110906 h 3738815"/>
                <a:gd name="connsiteX24" fmla="*/ 202913 w 5207741"/>
                <a:gd name="connsiteY24" fmla="*/ 88013 h 3738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207741" h="3738815">
                  <a:moveTo>
                    <a:pt x="244572" y="0"/>
                  </a:moveTo>
                  <a:lnTo>
                    <a:pt x="869557" y="0"/>
                  </a:lnTo>
                  <a:lnTo>
                    <a:pt x="798472" y="119401"/>
                  </a:lnTo>
                  <a:cubicBezTo>
                    <a:pt x="767299" y="177982"/>
                    <a:pt x="738835" y="238236"/>
                    <a:pt x="713145" y="300066"/>
                  </a:cubicBezTo>
                  <a:cubicBezTo>
                    <a:pt x="606611" y="556503"/>
                    <a:pt x="552561" y="829331"/>
                    <a:pt x="552561" y="1110906"/>
                  </a:cubicBezTo>
                  <a:cubicBezTo>
                    <a:pt x="552561" y="1366883"/>
                    <a:pt x="597403" y="1616415"/>
                    <a:pt x="685890" y="1852779"/>
                  </a:cubicBezTo>
                  <a:cubicBezTo>
                    <a:pt x="771247" y="2080764"/>
                    <a:pt x="894631" y="2290058"/>
                    <a:pt x="1052546" y="2475043"/>
                  </a:cubicBezTo>
                  <a:cubicBezTo>
                    <a:pt x="1239188" y="2693729"/>
                    <a:pt x="1473342" y="2873466"/>
                    <a:pt x="1729596" y="2995009"/>
                  </a:cubicBezTo>
                  <a:cubicBezTo>
                    <a:pt x="1997267" y="3121985"/>
                    <a:pt x="2284091" y="3186347"/>
                    <a:pt x="2582147" y="3186347"/>
                  </a:cubicBezTo>
                  <a:cubicBezTo>
                    <a:pt x="2908748" y="3186347"/>
                    <a:pt x="3109939" y="2982394"/>
                    <a:pt x="3466281" y="2591430"/>
                  </a:cubicBezTo>
                  <a:cubicBezTo>
                    <a:pt x="3547771" y="2502022"/>
                    <a:pt x="3632022" y="2409575"/>
                    <a:pt x="3722720" y="2317314"/>
                  </a:cubicBezTo>
                  <a:cubicBezTo>
                    <a:pt x="3959913" y="2075884"/>
                    <a:pt x="4178506" y="1958853"/>
                    <a:pt x="4338077" y="1873497"/>
                  </a:cubicBezTo>
                  <a:cubicBezTo>
                    <a:pt x="4416344" y="1831509"/>
                    <a:pt x="4478220" y="1798453"/>
                    <a:pt x="4506212" y="1769080"/>
                  </a:cubicBezTo>
                  <a:cubicBezTo>
                    <a:pt x="4537518" y="1736208"/>
                    <a:pt x="4570483" y="1661901"/>
                    <a:pt x="4599026" y="1559787"/>
                  </a:cubicBezTo>
                  <a:cubicBezTo>
                    <a:pt x="4672136" y="1298377"/>
                    <a:pt x="4674070" y="1024169"/>
                    <a:pt x="4605012" y="744803"/>
                  </a:cubicBezTo>
                  <a:cubicBezTo>
                    <a:pt x="4555290" y="543912"/>
                    <a:pt x="4468017" y="341363"/>
                    <a:pt x="4349253" y="149548"/>
                  </a:cubicBezTo>
                  <a:lnTo>
                    <a:pt x="4246488" y="0"/>
                  </a:lnTo>
                  <a:lnTo>
                    <a:pt x="4900539" y="0"/>
                  </a:lnTo>
                  <a:lnTo>
                    <a:pt x="5023799" y="256448"/>
                  </a:lnTo>
                  <a:cubicBezTo>
                    <a:pt x="5212139" y="710891"/>
                    <a:pt x="5269776" y="1212048"/>
                    <a:pt x="5131054" y="1708493"/>
                  </a:cubicBezTo>
                  <a:cubicBezTo>
                    <a:pt x="4936032" y="2406445"/>
                    <a:pt x="4583926" y="2228919"/>
                    <a:pt x="4116721" y="2704502"/>
                  </a:cubicBezTo>
                  <a:cubicBezTo>
                    <a:pt x="3649425" y="3180085"/>
                    <a:pt x="3295108" y="3738815"/>
                    <a:pt x="2582056" y="3738815"/>
                  </a:cubicBezTo>
                  <a:cubicBezTo>
                    <a:pt x="1803627" y="3738815"/>
                    <a:pt x="1105674" y="3388274"/>
                    <a:pt x="632301" y="2833780"/>
                  </a:cubicBezTo>
                  <a:cubicBezTo>
                    <a:pt x="238483" y="2372468"/>
                    <a:pt x="0" y="1770001"/>
                    <a:pt x="0" y="1110906"/>
                  </a:cubicBezTo>
                  <a:cubicBezTo>
                    <a:pt x="0" y="748072"/>
                    <a:pt x="72253" y="402411"/>
                    <a:pt x="202913" y="88013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 useBgFill="1">
          <p:nvSpPr>
            <p:cNvPr id="24" name="Freeform: Shape 23">
              <a:extLst>
                <a:ext uri="{FF2B5EF4-FFF2-40B4-BE49-F238E27FC236}">
                  <a16:creationId xmlns:a16="http://schemas.microsoft.com/office/drawing/2014/main" id="{C651143E-2E15-B3BC-139C-B980D857D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05815" y="-1438"/>
              <a:ext cx="5699636" cy="3920553"/>
            </a:xfrm>
            <a:custGeom>
              <a:avLst/>
              <a:gdLst>
                <a:gd name="connsiteX0" fmla="*/ 236526 w 5699636"/>
                <a:gd name="connsiteY0" fmla="*/ 0 h 3920553"/>
                <a:gd name="connsiteX1" fmla="*/ 639747 w 5699636"/>
                <a:gd name="connsiteY1" fmla="*/ 0 h 3920553"/>
                <a:gd name="connsiteX2" fmla="*/ 591602 w 5699636"/>
                <a:gd name="connsiteY2" fmla="*/ 108703 h 3920553"/>
                <a:gd name="connsiteX3" fmla="*/ 459286 w 5699636"/>
                <a:gd name="connsiteY3" fmla="*/ 562740 h 3920553"/>
                <a:gd name="connsiteX4" fmla="*/ 413892 w 5699636"/>
                <a:gd name="connsiteY4" fmla="*/ 1032063 h 3920553"/>
                <a:gd name="connsiteX5" fmla="*/ 453025 w 5699636"/>
                <a:gd name="connsiteY5" fmla="*/ 1501385 h 3920553"/>
                <a:gd name="connsiteX6" fmla="*/ 578251 w 5699636"/>
                <a:gd name="connsiteY6" fmla="*/ 1955698 h 3920553"/>
                <a:gd name="connsiteX7" fmla="*/ 1074276 w 5699636"/>
                <a:gd name="connsiteY7" fmla="*/ 2759357 h 3920553"/>
                <a:gd name="connsiteX8" fmla="*/ 1843958 w 5699636"/>
                <a:gd name="connsiteY8" fmla="*/ 3325729 h 3920553"/>
                <a:gd name="connsiteX9" fmla="*/ 1898743 w 5699636"/>
                <a:gd name="connsiteY9" fmla="*/ 3351419 h 3920553"/>
                <a:gd name="connsiteX10" fmla="*/ 1926183 w 5699636"/>
                <a:gd name="connsiteY10" fmla="*/ 3364309 h 3920553"/>
                <a:gd name="connsiteX11" fmla="*/ 1954267 w 5699636"/>
                <a:gd name="connsiteY11" fmla="*/ 3375727 h 3920553"/>
                <a:gd name="connsiteX12" fmla="*/ 2010435 w 5699636"/>
                <a:gd name="connsiteY12" fmla="*/ 3398655 h 3920553"/>
                <a:gd name="connsiteX13" fmla="*/ 2066970 w 5699636"/>
                <a:gd name="connsiteY13" fmla="*/ 3420569 h 3920553"/>
                <a:gd name="connsiteX14" fmla="*/ 2181884 w 5699636"/>
                <a:gd name="connsiteY14" fmla="*/ 3460439 h 3920553"/>
                <a:gd name="connsiteX15" fmla="*/ 2298915 w 5699636"/>
                <a:gd name="connsiteY15" fmla="*/ 3494600 h 3920553"/>
                <a:gd name="connsiteX16" fmla="*/ 2782326 w 5699636"/>
                <a:gd name="connsiteY16" fmla="*/ 3572314 h 3920553"/>
                <a:gd name="connsiteX17" fmla="*/ 2843833 w 5699636"/>
                <a:gd name="connsiteY17" fmla="*/ 3576274 h 3920553"/>
                <a:gd name="connsiteX18" fmla="*/ 2903961 w 5699636"/>
                <a:gd name="connsiteY18" fmla="*/ 3577194 h 3920553"/>
                <a:gd name="connsiteX19" fmla="*/ 2963904 w 5699636"/>
                <a:gd name="connsiteY19" fmla="*/ 3575261 h 3920553"/>
                <a:gd name="connsiteX20" fmla="*/ 3023662 w 5699636"/>
                <a:gd name="connsiteY20" fmla="*/ 3570380 h 3920553"/>
                <a:gd name="connsiteX21" fmla="*/ 3083053 w 5699636"/>
                <a:gd name="connsiteY21" fmla="*/ 3562462 h 3920553"/>
                <a:gd name="connsiteX22" fmla="*/ 3141983 w 5699636"/>
                <a:gd name="connsiteY22" fmla="*/ 3551320 h 3920553"/>
                <a:gd name="connsiteX23" fmla="*/ 3200176 w 5699636"/>
                <a:gd name="connsiteY23" fmla="*/ 3536680 h 3920553"/>
                <a:gd name="connsiteX24" fmla="*/ 3257633 w 5699636"/>
                <a:gd name="connsiteY24" fmla="*/ 3518909 h 3920553"/>
                <a:gd name="connsiteX25" fmla="*/ 3477516 w 5699636"/>
                <a:gd name="connsiteY25" fmla="*/ 3418175 h 3920553"/>
                <a:gd name="connsiteX26" fmla="*/ 3678982 w 5699636"/>
                <a:gd name="connsiteY26" fmla="*/ 3278585 h 3920553"/>
                <a:gd name="connsiteX27" fmla="*/ 3863784 w 5699636"/>
                <a:gd name="connsiteY27" fmla="*/ 3113397 h 3920553"/>
                <a:gd name="connsiteX28" fmla="*/ 3951994 w 5699636"/>
                <a:gd name="connsiteY28" fmla="*/ 3025185 h 3920553"/>
                <a:gd name="connsiteX29" fmla="*/ 4038271 w 5699636"/>
                <a:gd name="connsiteY29" fmla="*/ 2934489 h 3920553"/>
                <a:gd name="connsiteX30" fmla="*/ 4209537 w 5699636"/>
                <a:gd name="connsiteY30" fmla="*/ 2750241 h 3920553"/>
                <a:gd name="connsiteX31" fmla="*/ 4295998 w 5699636"/>
                <a:gd name="connsiteY31" fmla="*/ 2657978 h 3920553"/>
                <a:gd name="connsiteX32" fmla="*/ 4385130 w 5699636"/>
                <a:gd name="connsiteY32" fmla="*/ 2566728 h 3920553"/>
                <a:gd name="connsiteX33" fmla="*/ 4802060 w 5699636"/>
                <a:gd name="connsiteY33" fmla="*/ 2262318 h 3920553"/>
                <a:gd name="connsiteX34" fmla="*/ 5011721 w 5699636"/>
                <a:gd name="connsiteY34" fmla="*/ 2133685 h 3920553"/>
                <a:gd name="connsiteX35" fmla="*/ 5169267 w 5699636"/>
                <a:gd name="connsiteY35" fmla="*/ 1971075 h 3920553"/>
                <a:gd name="connsiteX36" fmla="*/ 5267146 w 5699636"/>
                <a:gd name="connsiteY36" fmla="*/ 1764268 h 3920553"/>
                <a:gd name="connsiteX37" fmla="*/ 5325432 w 5699636"/>
                <a:gd name="connsiteY37" fmla="*/ 1534533 h 3920553"/>
                <a:gd name="connsiteX38" fmla="*/ 5335468 w 5699636"/>
                <a:gd name="connsiteY38" fmla="*/ 1475879 h 3920553"/>
                <a:gd name="connsiteX39" fmla="*/ 5343939 w 5699636"/>
                <a:gd name="connsiteY39" fmla="*/ 1417133 h 3920553"/>
                <a:gd name="connsiteX40" fmla="*/ 5350293 w 5699636"/>
                <a:gd name="connsiteY40" fmla="*/ 1358203 h 3920553"/>
                <a:gd name="connsiteX41" fmla="*/ 5354896 w 5699636"/>
                <a:gd name="connsiteY41" fmla="*/ 1299089 h 3920553"/>
                <a:gd name="connsiteX42" fmla="*/ 5357476 w 5699636"/>
                <a:gd name="connsiteY42" fmla="*/ 1062816 h 3920553"/>
                <a:gd name="connsiteX43" fmla="*/ 5353884 w 5699636"/>
                <a:gd name="connsiteY43" fmla="*/ 1003886 h 3920553"/>
                <a:gd name="connsiteX44" fmla="*/ 5348452 w 5699636"/>
                <a:gd name="connsiteY44" fmla="*/ 945141 h 3920553"/>
                <a:gd name="connsiteX45" fmla="*/ 5341730 w 5699636"/>
                <a:gd name="connsiteY45" fmla="*/ 886486 h 3920553"/>
                <a:gd name="connsiteX46" fmla="*/ 5333442 w 5699636"/>
                <a:gd name="connsiteY46" fmla="*/ 828017 h 3920553"/>
                <a:gd name="connsiteX47" fmla="*/ 5285194 w 5699636"/>
                <a:gd name="connsiteY47" fmla="*/ 596624 h 3920553"/>
                <a:gd name="connsiteX48" fmla="*/ 5122400 w 5699636"/>
                <a:gd name="connsiteY48" fmla="*/ 150414 h 3920553"/>
                <a:gd name="connsiteX49" fmla="*/ 5044359 w 5699636"/>
                <a:gd name="connsiteY49" fmla="*/ 0 h 3920553"/>
                <a:gd name="connsiteX50" fmla="*/ 5463111 w 5699636"/>
                <a:gd name="connsiteY50" fmla="*/ 0 h 3920553"/>
                <a:gd name="connsiteX51" fmla="*/ 5475681 w 5699636"/>
                <a:gd name="connsiteY51" fmla="*/ 25671 h 3920553"/>
                <a:gd name="connsiteX52" fmla="*/ 5684924 w 5699636"/>
                <a:gd name="connsiteY52" fmla="*/ 830307 h 3920553"/>
                <a:gd name="connsiteX53" fmla="*/ 5699636 w 5699636"/>
                <a:gd name="connsiteY53" fmla="*/ 1116940 h 3920553"/>
                <a:gd name="connsiteX54" fmla="*/ 5699636 w 5699636"/>
                <a:gd name="connsiteY54" fmla="*/ 1116977 h 3920553"/>
                <a:gd name="connsiteX55" fmla="*/ 5684923 w 5699636"/>
                <a:gd name="connsiteY55" fmla="*/ 1403610 h 3920553"/>
                <a:gd name="connsiteX56" fmla="*/ 2849819 w 5699636"/>
                <a:gd name="connsiteY56" fmla="*/ 3920553 h 3920553"/>
                <a:gd name="connsiteX57" fmla="*/ 0 w 5699636"/>
                <a:gd name="connsiteY57" fmla="*/ 1116958 h 3920553"/>
                <a:gd name="connsiteX58" fmla="*/ 223956 w 5699636"/>
                <a:gd name="connsiteY58" fmla="*/ 25671 h 392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699636" h="3920553">
                  <a:moveTo>
                    <a:pt x="236526" y="0"/>
                  </a:moveTo>
                  <a:lnTo>
                    <a:pt x="639747" y="0"/>
                  </a:lnTo>
                  <a:lnTo>
                    <a:pt x="591602" y="108703"/>
                  </a:lnTo>
                  <a:cubicBezTo>
                    <a:pt x="533962" y="256028"/>
                    <a:pt x="488751" y="407957"/>
                    <a:pt x="459286" y="562740"/>
                  </a:cubicBezTo>
                  <a:cubicBezTo>
                    <a:pt x="429913" y="717524"/>
                    <a:pt x="414720" y="874701"/>
                    <a:pt x="413892" y="1032063"/>
                  </a:cubicBezTo>
                  <a:cubicBezTo>
                    <a:pt x="412695" y="1189424"/>
                    <a:pt x="425953" y="1346601"/>
                    <a:pt x="453025" y="1501385"/>
                  </a:cubicBezTo>
                  <a:cubicBezTo>
                    <a:pt x="479820" y="1656260"/>
                    <a:pt x="522636" y="1808373"/>
                    <a:pt x="578251" y="1955698"/>
                  </a:cubicBezTo>
                  <a:cubicBezTo>
                    <a:pt x="690403" y="2249979"/>
                    <a:pt x="857892" y="2525294"/>
                    <a:pt x="1074276" y="2759357"/>
                  </a:cubicBezTo>
                  <a:cubicBezTo>
                    <a:pt x="1290659" y="2993419"/>
                    <a:pt x="1553634" y="3185586"/>
                    <a:pt x="1843958" y="3325729"/>
                  </a:cubicBezTo>
                  <a:lnTo>
                    <a:pt x="1898743" y="3351419"/>
                  </a:lnTo>
                  <a:lnTo>
                    <a:pt x="1926183" y="3364309"/>
                  </a:lnTo>
                  <a:lnTo>
                    <a:pt x="1954267" y="3375727"/>
                  </a:lnTo>
                  <a:lnTo>
                    <a:pt x="2010435" y="3398655"/>
                  </a:lnTo>
                  <a:cubicBezTo>
                    <a:pt x="2029126" y="3406205"/>
                    <a:pt x="2047726" y="3414400"/>
                    <a:pt x="2066970" y="3420569"/>
                  </a:cubicBezTo>
                  <a:cubicBezTo>
                    <a:pt x="2105275" y="3433644"/>
                    <a:pt x="2143303" y="3447916"/>
                    <a:pt x="2181884" y="3460439"/>
                  </a:cubicBezTo>
                  <a:lnTo>
                    <a:pt x="2298915" y="3494600"/>
                  </a:lnTo>
                  <a:cubicBezTo>
                    <a:pt x="2456368" y="3535575"/>
                    <a:pt x="2618426" y="3562001"/>
                    <a:pt x="2782326" y="3572314"/>
                  </a:cubicBezTo>
                  <a:lnTo>
                    <a:pt x="2843833" y="3576274"/>
                  </a:lnTo>
                  <a:cubicBezTo>
                    <a:pt x="2863998" y="3576826"/>
                    <a:pt x="2883888" y="3576826"/>
                    <a:pt x="2903961" y="3577194"/>
                  </a:cubicBezTo>
                  <a:cubicBezTo>
                    <a:pt x="2923942" y="3577010"/>
                    <a:pt x="2943922" y="3575813"/>
                    <a:pt x="2963904" y="3575261"/>
                  </a:cubicBezTo>
                  <a:cubicBezTo>
                    <a:pt x="2983885" y="3574156"/>
                    <a:pt x="3003681" y="3571946"/>
                    <a:pt x="3023662" y="3570380"/>
                  </a:cubicBezTo>
                  <a:cubicBezTo>
                    <a:pt x="3043458" y="3568171"/>
                    <a:pt x="3063164" y="3565040"/>
                    <a:pt x="3083053" y="3562462"/>
                  </a:cubicBezTo>
                  <a:cubicBezTo>
                    <a:pt x="3102665" y="3558963"/>
                    <a:pt x="3122278" y="3555095"/>
                    <a:pt x="3141983" y="3551320"/>
                  </a:cubicBezTo>
                  <a:cubicBezTo>
                    <a:pt x="3161318" y="3546441"/>
                    <a:pt x="3180839" y="3541929"/>
                    <a:pt x="3200176" y="3536680"/>
                  </a:cubicBezTo>
                  <a:cubicBezTo>
                    <a:pt x="3219236" y="3530695"/>
                    <a:pt x="3238664" y="3525539"/>
                    <a:pt x="3257633" y="3518909"/>
                  </a:cubicBezTo>
                  <a:cubicBezTo>
                    <a:pt x="3333689" y="3493219"/>
                    <a:pt x="3407168" y="3458781"/>
                    <a:pt x="3477516" y="3418175"/>
                  </a:cubicBezTo>
                  <a:cubicBezTo>
                    <a:pt x="3547678" y="3377109"/>
                    <a:pt x="3615080" y="3330425"/>
                    <a:pt x="3678982" y="3278585"/>
                  </a:cubicBezTo>
                  <a:cubicBezTo>
                    <a:pt x="3743069" y="3226929"/>
                    <a:pt x="3804485" y="3171406"/>
                    <a:pt x="3863784" y="3113397"/>
                  </a:cubicBezTo>
                  <a:cubicBezTo>
                    <a:pt x="3893524" y="3084484"/>
                    <a:pt x="3922989" y="3055111"/>
                    <a:pt x="3951994" y="3025185"/>
                  </a:cubicBezTo>
                  <a:cubicBezTo>
                    <a:pt x="3980999" y="2995260"/>
                    <a:pt x="4009635" y="2964967"/>
                    <a:pt x="4038271" y="2934489"/>
                  </a:cubicBezTo>
                  <a:cubicBezTo>
                    <a:pt x="4095636" y="2873625"/>
                    <a:pt x="4152264" y="2811841"/>
                    <a:pt x="4209537" y="2750241"/>
                  </a:cubicBezTo>
                  <a:lnTo>
                    <a:pt x="4295998" y="2657978"/>
                  </a:lnTo>
                  <a:cubicBezTo>
                    <a:pt x="4325002" y="2627316"/>
                    <a:pt x="4354100" y="2596930"/>
                    <a:pt x="4385130" y="2566728"/>
                  </a:cubicBezTo>
                  <a:cubicBezTo>
                    <a:pt x="4507041" y="2445278"/>
                    <a:pt x="4653446" y="2345280"/>
                    <a:pt x="4802060" y="2262318"/>
                  </a:cubicBezTo>
                  <a:cubicBezTo>
                    <a:pt x="4875630" y="2219962"/>
                    <a:pt x="4948648" y="2180276"/>
                    <a:pt x="5011721" y="2133685"/>
                  </a:cubicBezTo>
                  <a:cubicBezTo>
                    <a:pt x="5075070" y="2087370"/>
                    <a:pt x="5128016" y="2033964"/>
                    <a:pt x="5169267" y="1971075"/>
                  </a:cubicBezTo>
                  <a:cubicBezTo>
                    <a:pt x="5211162" y="1908830"/>
                    <a:pt x="5242193" y="1838206"/>
                    <a:pt x="5267146" y="1764268"/>
                  </a:cubicBezTo>
                  <a:cubicBezTo>
                    <a:pt x="5292100" y="1690329"/>
                    <a:pt x="5310699" y="1612523"/>
                    <a:pt x="5325432" y="1534533"/>
                  </a:cubicBezTo>
                  <a:cubicBezTo>
                    <a:pt x="5328746" y="1514920"/>
                    <a:pt x="5332706" y="1495492"/>
                    <a:pt x="5335468" y="1475879"/>
                  </a:cubicBezTo>
                  <a:lnTo>
                    <a:pt x="5343939" y="1417133"/>
                  </a:lnTo>
                  <a:lnTo>
                    <a:pt x="5350293" y="1358203"/>
                  </a:lnTo>
                  <a:cubicBezTo>
                    <a:pt x="5352686" y="1338590"/>
                    <a:pt x="5353240" y="1318793"/>
                    <a:pt x="5354896" y="1299089"/>
                  </a:cubicBezTo>
                  <a:cubicBezTo>
                    <a:pt x="5360513" y="1220362"/>
                    <a:pt x="5360606" y="1141451"/>
                    <a:pt x="5357476" y="1062816"/>
                  </a:cubicBezTo>
                  <a:lnTo>
                    <a:pt x="5353884" y="1003886"/>
                  </a:lnTo>
                  <a:cubicBezTo>
                    <a:pt x="5352319" y="984274"/>
                    <a:pt x="5350200" y="964753"/>
                    <a:pt x="5348452" y="945141"/>
                  </a:cubicBezTo>
                  <a:cubicBezTo>
                    <a:pt x="5346886" y="925527"/>
                    <a:pt x="5343939" y="906007"/>
                    <a:pt x="5341730" y="886486"/>
                  </a:cubicBezTo>
                  <a:cubicBezTo>
                    <a:pt x="5339704" y="866874"/>
                    <a:pt x="5336481" y="847445"/>
                    <a:pt x="5333442" y="828017"/>
                  </a:cubicBezTo>
                  <a:cubicBezTo>
                    <a:pt x="5321104" y="750211"/>
                    <a:pt x="5304990" y="673050"/>
                    <a:pt x="5285194" y="596624"/>
                  </a:cubicBezTo>
                  <a:cubicBezTo>
                    <a:pt x="5244679" y="444051"/>
                    <a:pt x="5189985" y="294700"/>
                    <a:pt x="5122400" y="150414"/>
                  </a:cubicBezTo>
                  <a:lnTo>
                    <a:pt x="5044359" y="0"/>
                  </a:lnTo>
                  <a:lnTo>
                    <a:pt x="5463111" y="0"/>
                  </a:lnTo>
                  <a:lnTo>
                    <a:pt x="5475681" y="25671"/>
                  </a:lnTo>
                  <a:cubicBezTo>
                    <a:pt x="5583839" y="277235"/>
                    <a:pt x="5655735" y="547560"/>
                    <a:pt x="5684924" y="830307"/>
                  </a:cubicBezTo>
                  <a:lnTo>
                    <a:pt x="5699636" y="1116940"/>
                  </a:lnTo>
                  <a:lnTo>
                    <a:pt x="5699636" y="1116977"/>
                  </a:lnTo>
                  <a:lnTo>
                    <a:pt x="5684923" y="1403610"/>
                  </a:lnTo>
                  <a:cubicBezTo>
                    <a:pt x="5538982" y="2817342"/>
                    <a:pt x="4325342" y="3920553"/>
                    <a:pt x="2849819" y="3920553"/>
                  </a:cubicBezTo>
                  <a:cubicBezTo>
                    <a:pt x="1275927" y="3920553"/>
                    <a:pt x="0" y="2665344"/>
                    <a:pt x="0" y="1116958"/>
                  </a:cubicBezTo>
                  <a:cubicBezTo>
                    <a:pt x="0" y="729862"/>
                    <a:pt x="79746" y="361089"/>
                    <a:pt x="223956" y="2567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8" name="Image 7" descr="Une image contenant triangle&#10;&#10;Description générée automatiquement">
            <a:extLst>
              <a:ext uri="{FF2B5EF4-FFF2-40B4-BE49-F238E27FC236}">
                <a16:creationId xmlns:a16="http://schemas.microsoft.com/office/drawing/2014/main" id="{A383AAAF-B40C-143A-71F6-D0368DC88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52" y="6313543"/>
            <a:ext cx="362713" cy="31394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43334F1-581F-A102-776D-06F60BC97FDC}"/>
              </a:ext>
            </a:extLst>
          </p:cNvPr>
          <p:cNvCxnSpPr>
            <a:cxnSpLocks/>
          </p:cNvCxnSpPr>
          <p:nvPr/>
        </p:nvCxnSpPr>
        <p:spPr>
          <a:xfrm flipH="1">
            <a:off x="3368233" y="4682359"/>
            <a:ext cx="2922208" cy="0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70AEBE8-1B10-7949-E274-4B412CBF46FF}"/>
              </a:ext>
            </a:extLst>
          </p:cNvPr>
          <p:cNvCxnSpPr>
            <a:cxnSpLocks/>
          </p:cNvCxnSpPr>
          <p:nvPr/>
        </p:nvCxnSpPr>
        <p:spPr>
          <a:xfrm flipV="1">
            <a:off x="6290441" y="1734207"/>
            <a:ext cx="1213945" cy="2948152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D8F3910C-1130-FCFE-E8AF-8546CDA1DA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2874" y="4985439"/>
            <a:ext cx="1335418" cy="806238"/>
          </a:xfrm>
          <a:prstGeom prst="rect">
            <a:avLst/>
          </a:prstGeom>
        </p:spPr>
      </p:pic>
      <p:pic>
        <p:nvPicPr>
          <p:cNvPr id="3" name="Image 2" descr="Une image contenant texte, Police, capture d’écran, Graphique&#10;&#10;Description générée automatiquement">
            <a:extLst>
              <a:ext uri="{FF2B5EF4-FFF2-40B4-BE49-F238E27FC236}">
                <a16:creationId xmlns:a16="http://schemas.microsoft.com/office/drawing/2014/main" id="{8E0527E1-6B38-4FC6-0B2F-E56CD4694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" y="129533"/>
            <a:ext cx="2638290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4536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5209</TotalTime>
  <Words>1127</Words>
  <Application>Microsoft Office PowerPoint</Application>
  <PresentationFormat>Grand écran</PresentationFormat>
  <Paragraphs>175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Thème Office</vt:lpstr>
      <vt:lpstr>Lire une carte routière</vt:lpstr>
      <vt:lpstr>Présentation PowerPoint</vt:lpstr>
      <vt:lpstr>Présentation PowerPoint</vt:lpstr>
      <vt:lpstr>L’église</vt:lpstr>
      <vt:lpstr>La Gare</vt:lpstr>
      <vt:lpstr>La Grande Descente</vt:lpstr>
      <vt:lpstr>Le pont sur l’illet</vt:lpstr>
      <vt:lpstr>Échangeur complet</vt:lpstr>
      <vt:lpstr>Échangeur Partiel</vt:lpstr>
      <vt:lpstr>Échangeur Partiel</vt:lpstr>
      <vt:lpstr>Double Chaussée</vt:lpstr>
      <vt:lpstr>“Petite Route”</vt:lpstr>
      <vt:lpstr>Présentation PowerPoint</vt:lpstr>
      <vt:lpstr>“Hauteur de Pont”</vt:lpstr>
      <vt:lpstr>“Cimetière”</vt:lpstr>
      <vt:lpstr>“Calvaire”</vt:lpstr>
      <vt:lpstr>“Usine”</vt:lpstr>
      <vt:lpstr>“Chateau d’eau”</vt:lpstr>
      <vt:lpstr>Calculer les distances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gael jeusset</dc:creator>
  <cp:lastModifiedBy>gael jeusset</cp:lastModifiedBy>
  <cp:revision>1</cp:revision>
  <cp:lastPrinted>2025-02-03T13:22:41Z</cp:lastPrinted>
  <dcterms:created xsi:type="dcterms:W3CDTF">2025-01-30T08:23:40Z</dcterms:created>
  <dcterms:modified xsi:type="dcterms:W3CDTF">2025-02-03T13:36:28Z</dcterms:modified>
</cp:coreProperties>
</file>