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0" r:id="rId3"/>
    <p:sldId id="271" r:id="rId4"/>
    <p:sldId id="272" r:id="rId5"/>
    <p:sldId id="273" r:id="rId6"/>
    <p:sldId id="275" r:id="rId7"/>
    <p:sldId id="280" r:id="rId8"/>
    <p:sldId id="276" r:id="rId9"/>
    <p:sldId id="294" r:id="rId10"/>
    <p:sldId id="293" r:id="rId11"/>
    <p:sldId id="262" r:id="rId12"/>
    <p:sldId id="261" r:id="rId13"/>
    <p:sldId id="290" r:id="rId14"/>
    <p:sldId id="291" r:id="rId15"/>
    <p:sldId id="292" r:id="rId16"/>
    <p:sldId id="263" r:id="rId17"/>
    <p:sldId id="281" r:id="rId18"/>
    <p:sldId id="282" r:id="rId19"/>
    <p:sldId id="264" r:id="rId20"/>
    <p:sldId id="284" r:id="rId21"/>
    <p:sldId id="265" r:id="rId22"/>
    <p:sldId id="266" r:id="rId23"/>
    <p:sldId id="285" r:id="rId24"/>
    <p:sldId id="286" r:id="rId25"/>
    <p:sldId id="287" r:id="rId26"/>
    <p:sldId id="267" r:id="rId27"/>
    <p:sldId id="288" r:id="rId28"/>
    <p:sldId id="268" r:id="rId29"/>
  </p:sldIdLst>
  <p:sldSz cx="12192000" cy="6858000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el JEUSSET" initials="GJ" lastIdx="1" clrIdx="0">
    <p:extLst>
      <p:ext uri="{19B8F6BF-5375-455C-9EA6-DF929625EA0E}">
        <p15:presenceInfo xmlns:p15="http://schemas.microsoft.com/office/powerpoint/2012/main" userId="Gael JEUSSE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DCF2E1-AE20-4B96-97A4-7FF073FE9F95}" v="105" dt="2024-09-09T12:45:05.0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43" autoAdjust="0"/>
  </p:normalViewPr>
  <p:slideViewPr>
    <p:cSldViewPr snapToGrid="0">
      <p:cViewPr>
        <p:scale>
          <a:sx n="98" d="100"/>
          <a:sy n="98" d="100"/>
        </p:scale>
        <p:origin x="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el jeusset" userId="4b7a9b9ab9721322" providerId="LiveId" clId="{7CDCF2E1-AE20-4B96-97A4-7FF073FE9F95}"/>
    <pc:docChg chg="undo custSel addSld delSld modSld">
      <pc:chgData name="gael jeusset" userId="4b7a9b9ab9721322" providerId="LiveId" clId="{7CDCF2E1-AE20-4B96-97A4-7FF073FE9F95}" dt="2024-09-09T12:46:39.524" v="3920" actId="478"/>
      <pc:docMkLst>
        <pc:docMk/>
      </pc:docMkLst>
      <pc:sldChg chg="addSp delSp modSp mod">
        <pc:chgData name="gael jeusset" userId="4b7a9b9ab9721322" providerId="LiveId" clId="{7CDCF2E1-AE20-4B96-97A4-7FF073FE9F95}" dt="2024-09-09T12:06:21.294" v="3152" actId="1076"/>
        <pc:sldMkLst>
          <pc:docMk/>
          <pc:sldMk cId="2399028377" sldId="256"/>
        </pc:sldMkLst>
        <pc:spChg chg="del">
          <ac:chgData name="gael jeusset" userId="4b7a9b9ab9721322" providerId="LiveId" clId="{7CDCF2E1-AE20-4B96-97A4-7FF073FE9F95}" dt="2024-09-09T07:20:19.885" v="1" actId="478"/>
          <ac:spMkLst>
            <pc:docMk/>
            <pc:sldMk cId="2399028377" sldId="256"/>
            <ac:spMk id="4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20:21.913" v="2" actId="478"/>
          <ac:spMkLst>
            <pc:docMk/>
            <pc:sldMk cId="2399028377" sldId="256"/>
            <ac:spMk id="5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20:24.200" v="3" actId="478"/>
          <ac:spMkLst>
            <pc:docMk/>
            <pc:sldMk cId="2399028377" sldId="256"/>
            <ac:spMk id="6" creationId="{00000000-0000-0000-0000-000000000000}"/>
          </ac:spMkLst>
        </pc:spChg>
        <pc:spChg chg="del mod">
          <ac:chgData name="gael jeusset" userId="4b7a9b9ab9721322" providerId="LiveId" clId="{7CDCF2E1-AE20-4B96-97A4-7FF073FE9F95}" dt="2024-09-09T07:20:39.101" v="8" actId="478"/>
          <ac:spMkLst>
            <pc:docMk/>
            <pc:sldMk cId="2399028377" sldId="256"/>
            <ac:spMk id="7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20:57.499" v="13" actId="478"/>
          <ac:spMkLst>
            <pc:docMk/>
            <pc:sldMk cId="2399028377" sldId="256"/>
            <ac:spMk id="11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20:17.766" v="0" actId="478"/>
          <ac:spMkLst>
            <pc:docMk/>
            <pc:sldMk cId="2399028377" sldId="256"/>
            <ac:spMk id="12" creationId="{00000000-0000-0000-0000-000000000000}"/>
          </ac:spMkLst>
        </pc:spChg>
        <pc:spChg chg="mod">
          <ac:chgData name="gael jeusset" userId="4b7a9b9ab9721322" providerId="LiveId" clId="{7CDCF2E1-AE20-4B96-97A4-7FF073FE9F95}" dt="2024-09-09T12:06:16.780" v="3151" actId="20577"/>
          <ac:spMkLst>
            <pc:docMk/>
            <pc:sldMk cId="2399028377" sldId="256"/>
            <ac:spMk id="13" creationId="{00000000-0000-0000-0000-000000000000}"/>
          </ac:spMkLst>
        </pc:spChg>
        <pc:graphicFrameChg chg="del">
          <ac:chgData name="gael jeusset" userId="4b7a9b9ab9721322" providerId="LiveId" clId="{7CDCF2E1-AE20-4B96-97A4-7FF073FE9F95}" dt="2024-09-09T07:20:26.236" v="4" actId="478"/>
          <ac:graphicFrameMkLst>
            <pc:docMk/>
            <pc:sldMk cId="2399028377" sldId="256"/>
            <ac:graphicFrameMk id="8" creationId="{00000000-0000-0000-0000-000000000000}"/>
          </ac:graphicFrameMkLst>
        </pc:graphicFrameChg>
        <pc:graphicFrameChg chg="del">
          <ac:chgData name="gael jeusset" userId="4b7a9b9ab9721322" providerId="LiveId" clId="{7CDCF2E1-AE20-4B96-97A4-7FF073FE9F95}" dt="2024-09-09T07:20:29.140" v="5" actId="478"/>
          <ac:graphicFrameMkLst>
            <pc:docMk/>
            <pc:sldMk cId="2399028377" sldId="256"/>
            <ac:graphicFrameMk id="9" creationId="{00000000-0000-0000-0000-000000000000}"/>
          </ac:graphicFrameMkLst>
        </pc:graphicFrameChg>
        <pc:graphicFrameChg chg="del">
          <ac:chgData name="gael jeusset" userId="4b7a9b9ab9721322" providerId="LiveId" clId="{7CDCF2E1-AE20-4B96-97A4-7FF073FE9F95}" dt="2024-09-09T07:20:30.680" v="6" actId="478"/>
          <ac:graphicFrameMkLst>
            <pc:docMk/>
            <pc:sldMk cId="2399028377" sldId="256"/>
            <ac:graphicFrameMk id="10" creationId="{00000000-0000-0000-0000-000000000000}"/>
          </ac:graphicFrameMkLst>
        </pc:graphicFrameChg>
        <pc:picChg chg="add mod">
          <ac:chgData name="gael jeusset" userId="4b7a9b9ab9721322" providerId="LiveId" clId="{7CDCF2E1-AE20-4B96-97A4-7FF073FE9F95}" dt="2024-09-09T12:06:21.294" v="3152" actId="1076"/>
          <ac:picMkLst>
            <pc:docMk/>
            <pc:sldMk cId="2399028377" sldId="256"/>
            <ac:picMk id="14" creationId="{74703E86-232B-F89F-95A2-E951803F09E3}"/>
          </ac:picMkLst>
        </pc:picChg>
      </pc:sldChg>
      <pc:sldChg chg="del">
        <pc:chgData name="gael jeusset" userId="4b7a9b9ab9721322" providerId="LiveId" clId="{7CDCF2E1-AE20-4B96-97A4-7FF073FE9F95}" dt="2024-09-09T07:34:49.093" v="303" actId="2696"/>
        <pc:sldMkLst>
          <pc:docMk/>
          <pc:sldMk cId="2016046356" sldId="257"/>
        </pc:sldMkLst>
      </pc:sldChg>
      <pc:sldChg chg="del">
        <pc:chgData name="gael jeusset" userId="4b7a9b9ab9721322" providerId="LiveId" clId="{7CDCF2E1-AE20-4B96-97A4-7FF073FE9F95}" dt="2024-09-09T07:30:33.679" v="225" actId="2696"/>
        <pc:sldMkLst>
          <pc:docMk/>
          <pc:sldMk cId="871380780" sldId="258"/>
        </pc:sldMkLst>
      </pc:sldChg>
      <pc:sldChg chg="del">
        <pc:chgData name="gael jeusset" userId="4b7a9b9ab9721322" providerId="LiveId" clId="{7CDCF2E1-AE20-4B96-97A4-7FF073FE9F95}" dt="2024-09-09T07:56:45.875" v="857" actId="2696"/>
        <pc:sldMkLst>
          <pc:docMk/>
          <pc:sldMk cId="2744486362" sldId="259"/>
        </pc:sldMkLst>
      </pc:sldChg>
      <pc:sldChg chg="del">
        <pc:chgData name="gael jeusset" userId="4b7a9b9ab9721322" providerId="LiveId" clId="{7CDCF2E1-AE20-4B96-97A4-7FF073FE9F95}" dt="2024-09-09T07:56:56.439" v="858" actId="2696"/>
        <pc:sldMkLst>
          <pc:docMk/>
          <pc:sldMk cId="2440855470" sldId="260"/>
        </pc:sldMkLst>
      </pc:sldChg>
      <pc:sldChg chg="addSp delSp modSp mod">
        <pc:chgData name="gael jeusset" userId="4b7a9b9ab9721322" providerId="LiveId" clId="{7CDCF2E1-AE20-4B96-97A4-7FF073FE9F95}" dt="2024-09-09T12:05:18.122" v="3142" actId="1076"/>
        <pc:sldMkLst>
          <pc:docMk/>
          <pc:sldMk cId="2978414528" sldId="261"/>
        </pc:sldMkLst>
        <pc:spChg chg="add mod">
          <ac:chgData name="gael jeusset" userId="4b7a9b9ab9721322" providerId="LiveId" clId="{7CDCF2E1-AE20-4B96-97A4-7FF073FE9F95}" dt="2024-09-09T12:05:18.122" v="3142" actId="1076"/>
          <ac:spMkLst>
            <pc:docMk/>
            <pc:sldMk cId="2978414528" sldId="261"/>
            <ac:spMk id="3" creationId="{E5155D72-C630-9161-6491-6BCCD9A22152}"/>
          </ac:spMkLst>
        </pc:spChg>
        <pc:spChg chg="del">
          <ac:chgData name="gael jeusset" userId="4b7a9b9ab9721322" providerId="LiveId" clId="{7CDCF2E1-AE20-4B96-97A4-7FF073FE9F95}" dt="2024-09-09T08:22:18.998" v="1050" actId="478"/>
          <ac:spMkLst>
            <pc:docMk/>
            <pc:sldMk cId="2978414528" sldId="261"/>
            <ac:spMk id="5" creationId="{00000000-0000-0000-0000-000000000000}"/>
          </ac:spMkLst>
        </pc:spChg>
        <pc:spChg chg="del mod">
          <ac:chgData name="gael jeusset" userId="4b7a9b9ab9721322" providerId="LiveId" clId="{7CDCF2E1-AE20-4B96-97A4-7FF073FE9F95}" dt="2024-09-09T08:43:45.870" v="1216" actId="478"/>
          <ac:spMkLst>
            <pc:docMk/>
            <pc:sldMk cId="2978414528" sldId="261"/>
            <ac:spMk id="6" creationId="{00000000-0000-0000-0000-000000000000}"/>
          </ac:spMkLst>
        </pc:spChg>
        <pc:spChg chg="mod">
          <ac:chgData name="gael jeusset" userId="4b7a9b9ab9721322" providerId="LiveId" clId="{7CDCF2E1-AE20-4B96-97A4-7FF073FE9F95}" dt="2024-09-09T08:44:39.483" v="1221" actId="1076"/>
          <ac:spMkLst>
            <pc:docMk/>
            <pc:sldMk cId="2978414528" sldId="261"/>
            <ac:spMk id="9" creationId="{00000000-0000-0000-0000-000000000000}"/>
          </ac:spMkLst>
        </pc:spChg>
        <pc:spChg chg="del">
          <ac:chgData name="gael jeusset" userId="4b7a9b9ab9721322" providerId="LiveId" clId="{7CDCF2E1-AE20-4B96-97A4-7FF073FE9F95}" dt="2024-09-09T08:42:32.375" v="1204" actId="478"/>
          <ac:spMkLst>
            <pc:docMk/>
            <pc:sldMk cId="2978414528" sldId="261"/>
            <ac:spMk id="12" creationId="{00000000-0000-0000-0000-000000000000}"/>
          </ac:spMkLst>
        </pc:spChg>
        <pc:graphicFrameChg chg="del">
          <ac:chgData name="gael jeusset" userId="4b7a9b9ab9721322" providerId="LiveId" clId="{7CDCF2E1-AE20-4B96-97A4-7FF073FE9F95}" dt="2024-09-09T08:22:23.694" v="1051" actId="478"/>
          <ac:graphicFrameMkLst>
            <pc:docMk/>
            <pc:sldMk cId="2978414528" sldId="261"/>
            <ac:graphicFrameMk id="10" creationId="{00000000-0000-0000-0000-000000000000}"/>
          </ac:graphicFrameMkLst>
        </pc:graphicFrameChg>
      </pc:sldChg>
      <pc:sldChg chg="addSp delSp modSp mod">
        <pc:chgData name="gael jeusset" userId="4b7a9b9ab9721322" providerId="LiveId" clId="{7CDCF2E1-AE20-4B96-97A4-7FF073FE9F95}" dt="2024-09-09T12:05:32.899" v="3145" actId="1076"/>
        <pc:sldMkLst>
          <pc:docMk/>
          <pc:sldMk cId="3876348573" sldId="262"/>
        </pc:sldMkLst>
        <pc:spChg chg="mod">
          <ac:chgData name="gael jeusset" userId="4b7a9b9ab9721322" providerId="LiveId" clId="{7CDCF2E1-AE20-4B96-97A4-7FF073FE9F95}" dt="2024-09-09T08:42:48.776" v="1205" actId="1076"/>
          <ac:spMkLst>
            <pc:docMk/>
            <pc:sldMk cId="3876348573" sldId="262"/>
            <ac:spMk id="2" creationId="{00000000-0000-0000-0000-000000000000}"/>
          </ac:spMkLst>
        </pc:spChg>
        <pc:spChg chg="del mod">
          <ac:chgData name="gael jeusset" userId="4b7a9b9ab9721322" providerId="LiveId" clId="{7CDCF2E1-AE20-4B96-97A4-7FF073FE9F95}" dt="2024-09-09T08:42:59.724" v="1208" actId="478"/>
          <ac:spMkLst>
            <pc:docMk/>
            <pc:sldMk cId="3876348573" sldId="262"/>
            <ac:spMk id="6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12:05:32.899" v="3145" actId="1076"/>
          <ac:spMkLst>
            <pc:docMk/>
            <pc:sldMk cId="3876348573" sldId="262"/>
            <ac:spMk id="10" creationId="{2983384F-AFE8-E41C-D885-AB65F18CFB16}"/>
          </ac:spMkLst>
        </pc:spChg>
        <pc:spChg chg="add del mod">
          <ac:chgData name="gael jeusset" userId="4b7a9b9ab9721322" providerId="LiveId" clId="{7CDCF2E1-AE20-4B96-97A4-7FF073FE9F95}" dt="2024-09-09T08:43:21.836" v="1211" actId="21"/>
          <ac:spMkLst>
            <pc:docMk/>
            <pc:sldMk cId="3876348573" sldId="262"/>
            <ac:spMk id="11" creationId="{B8574E66-395D-6F51-0F6E-C99A0F036872}"/>
          </ac:spMkLst>
        </pc:spChg>
        <pc:spChg chg="del">
          <ac:chgData name="gael jeusset" userId="4b7a9b9ab9721322" providerId="LiveId" clId="{7CDCF2E1-AE20-4B96-97A4-7FF073FE9F95}" dt="2024-09-09T08:42:10.267" v="1202" actId="478"/>
          <ac:spMkLst>
            <pc:docMk/>
            <pc:sldMk cId="3876348573" sldId="262"/>
            <ac:spMk id="12" creationId="{00000000-0000-0000-0000-000000000000}"/>
          </ac:spMkLst>
        </pc:spChg>
        <pc:graphicFrameChg chg="del">
          <ac:chgData name="gael jeusset" userId="4b7a9b9ab9721322" providerId="LiveId" clId="{7CDCF2E1-AE20-4B96-97A4-7FF073FE9F95}" dt="2024-09-09T08:28:56.548" v="1057" actId="478"/>
          <ac:graphicFrameMkLst>
            <pc:docMk/>
            <pc:sldMk cId="3876348573" sldId="262"/>
            <ac:graphicFrameMk id="3" creationId="{00000000-0000-0000-0000-000000000000}"/>
          </ac:graphicFrameMkLst>
        </pc:graphicFrameChg>
        <pc:picChg chg="add mod modCrop">
          <ac:chgData name="gael jeusset" userId="4b7a9b9ab9721322" providerId="LiveId" clId="{7CDCF2E1-AE20-4B96-97A4-7FF073FE9F95}" dt="2024-09-09T08:41:36.843" v="1192" actId="1076"/>
          <ac:picMkLst>
            <pc:docMk/>
            <pc:sldMk cId="3876348573" sldId="262"/>
            <ac:picMk id="9" creationId="{42EF83B2-AF13-7B68-F0D9-B554BD83D41D}"/>
          </ac:picMkLst>
        </pc:picChg>
      </pc:sldChg>
      <pc:sldChg chg="modSp mod">
        <pc:chgData name="gael jeusset" userId="4b7a9b9ab9721322" providerId="LiveId" clId="{7CDCF2E1-AE20-4B96-97A4-7FF073FE9F95}" dt="2024-09-09T12:04:11.974" v="3129" actId="20577"/>
        <pc:sldMkLst>
          <pc:docMk/>
          <pc:sldMk cId="3284309875" sldId="263"/>
        </pc:sldMkLst>
        <pc:spChg chg="mod">
          <ac:chgData name="gael jeusset" userId="4b7a9b9ab9721322" providerId="LiveId" clId="{7CDCF2E1-AE20-4B96-97A4-7FF073FE9F95}" dt="2024-09-09T12:04:11.974" v="3129" actId="20577"/>
          <ac:spMkLst>
            <pc:docMk/>
            <pc:sldMk cId="3284309875" sldId="263"/>
            <ac:spMk id="6" creationId="{00000000-0000-0000-0000-000000000000}"/>
          </ac:spMkLst>
        </pc:spChg>
      </pc:sldChg>
      <pc:sldChg chg="delSp modSp mod">
        <pc:chgData name="gael jeusset" userId="4b7a9b9ab9721322" providerId="LiveId" clId="{7CDCF2E1-AE20-4B96-97A4-7FF073FE9F95}" dt="2024-09-09T12:46:24.111" v="3919" actId="313"/>
        <pc:sldMkLst>
          <pc:docMk/>
          <pc:sldMk cId="650250227" sldId="264"/>
        </pc:sldMkLst>
        <pc:spChg chg="mod">
          <ac:chgData name="gael jeusset" userId="4b7a9b9ab9721322" providerId="LiveId" clId="{7CDCF2E1-AE20-4B96-97A4-7FF073FE9F95}" dt="2024-09-09T12:46:24.111" v="3919" actId="313"/>
          <ac:spMkLst>
            <pc:docMk/>
            <pc:sldMk cId="650250227" sldId="264"/>
            <ac:spMk id="4" creationId="{00000000-0000-0000-0000-000000000000}"/>
          </ac:spMkLst>
        </pc:spChg>
        <pc:spChg chg="del mod">
          <ac:chgData name="gael jeusset" userId="4b7a9b9ab9721322" providerId="LiveId" clId="{7CDCF2E1-AE20-4B96-97A4-7FF073FE9F95}" dt="2024-09-09T11:10:42.578" v="2058" actId="21"/>
          <ac:spMkLst>
            <pc:docMk/>
            <pc:sldMk cId="650250227" sldId="264"/>
            <ac:spMk id="6" creationId="{00000000-0000-0000-0000-000000000000}"/>
          </ac:spMkLst>
        </pc:spChg>
        <pc:spChg chg="del">
          <ac:chgData name="gael jeusset" userId="4b7a9b9ab9721322" providerId="LiveId" clId="{7CDCF2E1-AE20-4B96-97A4-7FF073FE9F95}" dt="2024-09-09T11:10:01.540" v="2055" actId="478"/>
          <ac:spMkLst>
            <pc:docMk/>
            <pc:sldMk cId="650250227" sldId="264"/>
            <ac:spMk id="12" creationId="{00000000-0000-0000-0000-000000000000}"/>
          </ac:spMkLst>
        </pc:spChg>
        <pc:graphicFrameChg chg="del">
          <ac:chgData name="gael jeusset" userId="4b7a9b9ab9721322" providerId="LiveId" clId="{7CDCF2E1-AE20-4B96-97A4-7FF073FE9F95}" dt="2024-09-09T12:45:47.161" v="3914" actId="478"/>
          <ac:graphicFrameMkLst>
            <pc:docMk/>
            <pc:sldMk cId="650250227" sldId="264"/>
            <ac:graphicFrameMk id="7" creationId="{00000000-0000-0000-0000-000000000000}"/>
          </ac:graphicFrameMkLst>
        </pc:graphicFrameChg>
      </pc:sldChg>
      <pc:sldChg chg="modSp mod">
        <pc:chgData name="gael jeusset" userId="4b7a9b9ab9721322" providerId="LiveId" clId="{7CDCF2E1-AE20-4B96-97A4-7FF073FE9F95}" dt="2024-09-09T11:27:31.846" v="2556" actId="1076"/>
        <pc:sldMkLst>
          <pc:docMk/>
          <pc:sldMk cId="417501205" sldId="265"/>
        </pc:sldMkLst>
        <pc:spChg chg="mod">
          <ac:chgData name="gael jeusset" userId="4b7a9b9ab9721322" providerId="LiveId" clId="{7CDCF2E1-AE20-4B96-97A4-7FF073FE9F95}" dt="2024-09-09T11:27:23.708" v="2554" actId="1076"/>
          <ac:spMkLst>
            <pc:docMk/>
            <pc:sldMk cId="417501205" sldId="265"/>
            <ac:spMk id="4" creationId="{00000000-0000-0000-0000-000000000000}"/>
          </ac:spMkLst>
        </pc:spChg>
        <pc:spChg chg="mod">
          <ac:chgData name="gael jeusset" userId="4b7a9b9ab9721322" providerId="LiveId" clId="{7CDCF2E1-AE20-4B96-97A4-7FF073FE9F95}" dt="2024-09-09T11:27:31.846" v="2556" actId="1076"/>
          <ac:spMkLst>
            <pc:docMk/>
            <pc:sldMk cId="417501205" sldId="265"/>
            <ac:spMk id="5" creationId="{00000000-0000-0000-0000-000000000000}"/>
          </ac:spMkLst>
        </pc:spChg>
      </pc:sldChg>
      <pc:sldChg chg="delSp modSp mod">
        <pc:chgData name="gael jeusset" userId="4b7a9b9ab9721322" providerId="LiveId" clId="{7CDCF2E1-AE20-4B96-97A4-7FF073FE9F95}" dt="2024-09-09T12:46:39.524" v="3920" actId="478"/>
        <pc:sldMkLst>
          <pc:docMk/>
          <pc:sldMk cId="1652851454" sldId="266"/>
        </pc:sldMkLst>
        <pc:spChg chg="mod">
          <ac:chgData name="gael jeusset" userId="4b7a9b9ab9721322" providerId="LiveId" clId="{7CDCF2E1-AE20-4B96-97A4-7FF073FE9F95}" dt="2024-09-09T12:03:45.948" v="3125" actId="20577"/>
          <ac:spMkLst>
            <pc:docMk/>
            <pc:sldMk cId="1652851454" sldId="266"/>
            <ac:spMk id="5" creationId="{00000000-0000-0000-0000-000000000000}"/>
          </ac:spMkLst>
        </pc:spChg>
        <pc:graphicFrameChg chg="del">
          <ac:chgData name="gael jeusset" userId="4b7a9b9ab9721322" providerId="LiveId" clId="{7CDCF2E1-AE20-4B96-97A4-7FF073FE9F95}" dt="2024-09-09T12:46:39.524" v="3920" actId="478"/>
          <ac:graphicFrameMkLst>
            <pc:docMk/>
            <pc:sldMk cId="1652851454" sldId="266"/>
            <ac:graphicFrameMk id="8" creationId="{00000000-0000-0000-0000-000000000000}"/>
          </ac:graphicFrameMkLst>
        </pc:graphicFrameChg>
      </pc:sldChg>
      <pc:sldChg chg="delSp modSp mod">
        <pc:chgData name="gael jeusset" userId="4b7a9b9ab9721322" providerId="LiveId" clId="{7CDCF2E1-AE20-4B96-97A4-7FF073FE9F95}" dt="2024-09-09T11:46:06.477" v="2980" actId="20577"/>
        <pc:sldMkLst>
          <pc:docMk/>
          <pc:sldMk cId="1623771675" sldId="267"/>
        </pc:sldMkLst>
        <pc:spChg chg="del">
          <ac:chgData name="gael jeusset" userId="4b7a9b9ab9721322" providerId="LiveId" clId="{7CDCF2E1-AE20-4B96-97A4-7FF073FE9F95}" dt="2024-09-09T11:45:42.006" v="2974" actId="478"/>
          <ac:spMkLst>
            <pc:docMk/>
            <pc:sldMk cId="1623771675" sldId="267"/>
            <ac:spMk id="4" creationId="{00000000-0000-0000-0000-000000000000}"/>
          </ac:spMkLst>
        </pc:spChg>
        <pc:spChg chg="mod">
          <ac:chgData name="gael jeusset" userId="4b7a9b9ab9721322" providerId="LiveId" clId="{7CDCF2E1-AE20-4B96-97A4-7FF073FE9F95}" dt="2024-09-09T11:46:06.477" v="2980" actId="20577"/>
          <ac:spMkLst>
            <pc:docMk/>
            <pc:sldMk cId="1623771675" sldId="267"/>
            <ac:spMk id="5" creationId="{00000000-0000-0000-0000-000000000000}"/>
          </ac:spMkLst>
        </pc:spChg>
      </pc:sldChg>
      <pc:sldChg chg="addSp delSp modSp mod">
        <pc:chgData name="gael jeusset" userId="4b7a9b9ab9721322" providerId="LiveId" clId="{7CDCF2E1-AE20-4B96-97A4-7FF073FE9F95}" dt="2024-09-09T07:55:22.416" v="825" actId="1076"/>
        <pc:sldMkLst>
          <pc:docMk/>
          <pc:sldMk cId="3235820389" sldId="270"/>
        </pc:sldMkLst>
        <pc:spChg chg="mod">
          <ac:chgData name="gael jeusset" userId="4b7a9b9ab9721322" providerId="LiveId" clId="{7CDCF2E1-AE20-4B96-97A4-7FF073FE9F95}" dt="2024-09-09T07:25:49.916" v="133" actId="1076"/>
          <ac:spMkLst>
            <pc:docMk/>
            <pc:sldMk cId="3235820389" sldId="270"/>
            <ac:spMk id="2" creationId="{E65D412F-20C0-4FE6-E523-C9B88C340026}"/>
          </ac:spMkLst>
        </pc:spChg>
        <pc:spChg chg="mod">
          <ac:chgData name="gael jeusset" userId="4b7a9b9ab9721322" providerId="LiveId" clId="{7CDCF2E1-AE20-4B96-97A4-7FF073FE9F95}" dt="2024-09-09T07:26:06.829" v="138" actId="688"/>
          <ac:spMkLst>
            <pc:docMk/>
            <pc:sldMk cId="3235820389" sldId="270"/>
            <ac:spMk id="9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25:22.983" v="132" actId="1076"/>
          <ac:spMkLst>
            <pc:docMk/>
            <pc:sldMk cId="3235820389" sldId="270"/>
            <ac:spMk id="10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25:20.073" v="131" actId="1076"/>
          <ac:spMkLst>
            <pc:docMk/>
            <pc:sldMk cId="3235820389" sldId="270"/>
            <ac:spMk id="11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25:07.812" v="128" actId="1076"/>
          <ac:spMkLst>
            <pc:docMk/>
            <pc:sldMk cId="3235820389" sldId="270"/>
            <ac:spMk id="14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25:02.690" v="127" actId="478"/>
          <ac:spMkLst>
            <pc:docMk/>
            <pc:sldMk cId="3235820389" sldId="270"/>
            <ac:spMk id="16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7:28:07.995" v="149" actId="14100"/>
          <ac:spMkLst>
            <pc:docMk/>
            <pc:sldMk cId="3235820389" sldId="270"/>
            <ac:spMk id="19" creationId="{BB504D85-D8EB-FD62-EA54-FD70251694B0}"/>
          </ac:spMkLst>
        </pc:spChg>
        <pc:spChg chg="add mod">
          <ac:chgData name="gael jeusset" userId="4b7a9b9ab9721322" providerId="LiveId" clId="{7CDCF2E1-AE20-4B96-97A4-7FF073FE9F95}" dt="2024-09-09T07:28:26.748" v="153" actId="20577"/>
          <ac:spMkLst>
            <pc:docMk/>
            <pc:sldMk cId="3235820389" sldId="270"/>
            <ac:spMk id="20" creationId="{2D2C1DF5-568E-C342-EC69-E28FBCE7C4AD}"/>
          </ac:spMkLst>
        </pc:spChg>
        <pc:graphicFrameChg chg="add del mod">
          <ac:chgData name="gael jeusset" userId="4b7a9b9ab9721322" providerId="LiveId" clId="{7CDCF2E1-AE20-4B96-97A4-7FF073FE9F95}" dt="2024-09-09T07:27:42.545" v="146" actId="478"/>
          <ac:graphicFrameMkLst>
            <pc:docMk/>
            <pc:sldMk cId="3235820389" sldId="270"/>
            <ac:graphicFrameMk id="13" creationId="{27352AB4-8F0F-6B3B-199A-B401B0C8EA55}"/>
          </ac:graphicFrameMkLst>
        </pc:graphicFrameChg>
        <pc:picChg chg="del">
          <ac:chgData name="gael jeusset" userId="4b7a9b9ab9721322" providerId="LiveId" clId="{7CDCF2E1-AE20-4B96-97A4-7FF073FE9F95}" dt="2024-09-09T07:21:48.734" v="34" actId="478"/>
          <ac:picMkLst>
            <pc:docMk/>
            <pc:sldMk cId="3235820389" sldId="270"/>
            <ac:picMk id="3" creationId="{00000000-0000-0000-0000-000000000000}"/>
          </ac:picMkLst>
        </pc:picChg>
        <pc:picChg chg="add mod ord">
          <ac:chgData name="gael jeusset" userId="4b7a9b9ab9721322" providerId="LiveId" clId="{7CDCF2E1-AE20-4B96-97A4-7FF073FE9F95}" dt="2024-09-09T07:24:34.377" v="126" actId="171"/>
          <ac:picMkLst>
            <pc:docMk/>
            <pc:sldMk cId="3235820389" sldId="270"/>
            <ac:picMk id="12" creationId="{91C8A68C-3A65-13DB-04AE-7A2B3CB62DBC}"/>
          </ac:picMkLst>
        </pc:picChg>
        <pc:picChg chg="add del mod">
          <ac:chgData name="gael jeusset" userId="4b7a9b9ab9721322" providerId="LiveId" clId="{7CDCF2E1-AE20-4B96-97A4-7FF073FE9F95}" dt="2024-09-09T07:55:11.156" v="823" actId="478"/>
          <ac:picMkLst>
            <pc:docMk/>
            <pc:sldMk cId="3235820389" sldId="270"/>
            <ac:picMk id="21" creationId="{13D60538-E39E-0D16-F363-27591E93C870}"/>
          </ac:picMkLst>
        </pc:picChg>
        <pc:picChg chg="add mod">
          <ac:chgData name="gael jeusset" userId="4b7a9b9ab9721322" providerId="LiveId" clId="{7CDCF2E1-AE20-4B96-97A4-7FF073FE9F95}" dt="2024-09-09T07:55:22.416" v="825" actId="1076"/>
          <ac:picMkLst>
            <pc:docMk/>
            <pc:sldMk cId="3235820389" sldId="270"/>
            <ac:picMk id="22" creationId="{E29235A9-E9CC-C29B-2513-B3C5D8B5C515}"/>
          </ac:picMkLst>
        </pc:picChg>
      </pc:sldChg>
      <pc:sldChg chg="addSp delSp modSp mod">
        <pc:chgData name="gael jeusset" userId="4b7a9b9ab9721322" providerId="LiveId" clId="{7CDCF2E1-AE20-4B96-97A4-7FF073FE9F95}" dt="2024-09-09T07:55:29.337" v="827" actId="1076"/>
        <pc:sldMkLst>
          <pc:docMk/>
          <pc:sldMk cId="2658988170" sldId="271"/>
        </pc:sldMkLst>
        <pc:spChg chg="del">
          <ac:chgData name="gael jeusset" userId="4b7a9b9ab9721322" providerId="LiveId" clId="{7CDCF2E1-AE20-4B96-97A4-7FF073FE9F95}" dt="2024-09-09T07:26:19.951" v="139" actId="478"/>
          <ac:spMkLst>
            <pc:docMk/>
            <pc:sldMk cId="2658988170" sldId="271"/>
            <ac:spMk id="4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26:25.568" v="140" actId="478"/>
          <ac:spMkLst>
            <pc:docMk/>
            <pc:sldMk cId="2658988170" sldId="271"/>
            <ac:spMk id="5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29:13.942" v="160" actId="478"/>
          <ac:spMkLst>
            <pc:docMk/>
            <pc:sldMk cId="2658988170" sldId="271"/>
            <ac:spMk id="7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26:25.568" v="140" actId="478"/>
          <ac:spMkLst>
            <pc:docMk/>
            <pc:sldMk cId="2658988170" sldId="271"/>
            <ac:spMk id="8" creationId="{A5618FB3-DFA2-B48C-D5D6-0E9B013EEF9E}"/>
          </ac:spMkLst>
        </pc:spChg>
        <pc:spChg chg="mod">
          <ac:chgData name="gael jeusset" userId="4b7a9b9ab9721322" providerId="LiveId" clId="{7CDCF2E1-AE20-4B96-97A4-7FF073FE9F95}" dt="2024-09-09T07:29:45.401" v="215" actId="1076"/>
          <ac:spMkLst>
            <pc:docMk/>
            <pc:sldMk cId="2658988170" sldId="271"/>
            <ac:spMk id="10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30:08.399" v="220" actId="1076"/>
          <ac:spMkLst>
            <pc:docMk/>
            <pc:sldMk cId="2658988170" sldId="271"/>
            <ac:spMk id="11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30:19.517" v="223" actId="1076"/>
          <ac:spMkLst>
            <pc:docMk/>
            <pc:sldMk cId="2658988170" sldId="271"/>
            <ac:spMk id="18" creationId="{00000000-0000-0000-0000-000000000000}"/>
          </ac:spMkLst>
        </pc:spChg>
        <pc:picChg chg="del">
          <ac:chgData name="gael jeusset" userId="4b7a9b9ab9721322" providerId="LiveId" clId="{7CDCF2E1-AE20-4B96-97A4-7FF073FE9F95}" dt="2024-09-09T07:26:25.568" v="140" actId="478"/>
          <ac:picMkLst>
            <pc:docMk/>
            <pc:sldMk cId="2658988170" sldId="271"/>
            <ac:picMk id="2" creationId="{00000000-0000-0000-0000-000000000000}"/>
          </ac:picMkLst>
        </pc:picChg>
        <pc:picChg chg="del">
          <ac:chgData name="gael jeusset" userId="4b7a9b9ab9721322" providerId="LiveId" clId="{7CDCF2E1-AE20-4B96-97A4-7FF073FE9F95}" dt="2024-09-09T07:26:48.522" v="143" actId="478"/>
          <ac:picMkLst>
            <pc:docMk/>
            <pc:sldMk cId="2658988170" sldId="271"/>
            <ac:picMk id="3" creationId="{00000000-0000-0000-0000-000000000000}"/>
          </ac:picMkLst>
        </pc:picChg>
        <pc:picChg chg="del">
          <ac:chgData name="gael jeusset" userId="4b7a9b9ab9721322" providerId="LiveId" clId="{7CDCF2E1-AE20-4B96-97A4-7FF073FE9F95}" dt="2024-09-09T07:26:54.007" v="144" actId="478"/>
          <ac:picMkLst>
            <pc:docMk/>
            <pc:sldMk cId="2658988170" sldId="271"/>
            <ac:picMk id="6" creationId="{00000000-0000-0000-0000-000000000000}"/>
          </ac:picMkLst>
        </pc:picChg>
        <pc:picChg chg="add mod ord modCrop">
          <ac:chgData name="gael jeusset" userId="4b7a9b9ab9721322" providerId="LiveId" clId="{7CDCF2E1-AE20-4B96-97A4-7FF073FE9F95}" dt="2024-09-09T07:29:29.978" v="213" actId="171"/>
          <ac:picMkLst>
            <pc:docMk/>
            <pc:sldMk cId="2658988170" sldId="271"/>
            <ac:picMk id="13" creationId="{CA55B504-4C8F-2294-F246-17FE1CBA2016}"/>
          </ac:picMkLst>
        </pc:picChg>
        <pc:picChg chg="mod">
          <ac:chgData name="gael jeusset" userId="4b7a9b9ab9721322" providerId="LiveId" clId="{7CDCF2E1-AE20-4B96-97A4-7FF073FE9F95}" dt="2024-09-09T07:30:23.185" v="224" actId="1076"/>
          <ac:picMkLst>
            <pc:docMk/>
            <pc:sldMk cId="2658988170" sldId="271"/>
            <ac:picMk id="17" creationId="{00000000-0000-0000-0000-000000000000}"/>
          </ac:picMkLst>
        </pc:picChg>
        <pc:picChg chg="add mod">
          <ac:chgData name="gael jeusset" userId="4b7a9b9ab9721322" providerId="LiveId" clId="{7CDCF2E1-AE20-4B96-97A4-7FF073FE9F95}" dt="2024-09-09T07:55:29.337" v="827" actId="1076"/>
          <ac:picMkLst>
            <pc:docMk/>
            <pc:sldMk cId="2658988170" sldId="271"/>
            <ac:picMk id="21" creationId="{16D3731F-B571-43CA-BF66-865FF8C53CE0}"/>
          </ac:picMkLst>
        </pc:picChg>
        <pc:cxnChg chg="del mod">
          <ac:chgData name="gael jeusset" userId="4b7a9b9ab9721322" providerId="LiveId" clId="{7CDCF2E1-AE20-4B96-97A4-7FF073FE9F95}" dt="2024-09-09T07:29:15.392" v="161" actId="478"/>
          <ac:cxnSpMkLst>
            <pc:docMk/>
            <pc:sldMk cId="2658988170" sldId="271"/>
            <ac:cxnSpMk id="9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07:29:56.619" v="218" actId="14100"/>
          <ac:cxnSpMkLst>
            <pc:docMk/>
            <pc:sldMk cId="2658988170" sldId="271"/>
            <ac:cxnSpMk id="15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07:30:14.435" v="222" actId="14100"/>
          <ac:cxnSpMkLst>
            <pc:docMk/>
            <pc:sldMk cId="2658988170" sldId="271"/>
            <ac:cxnSpMk id="16" creationId="{00000000-0000-0000-0000-000000000000}"/>
          </ac:cxnSpMkLst>
        </pc:cxnChg>
      </pc:sldChg>
      <pc:sldChg chg="addSp delSp modSp mod">
        <pc:chgData name="gael jeusset" userId="4b7a9b9ab9721322" providerId="LiveId" clId="{7CDCF2E1-AE20-4B96-97A4-7FF073FE9F95}" dt="2024-09-09T07:55:45.649" v="832" actId="1076"/>
        <pc:sldMkLst>
          <pc:docMk/>
          <pc:sldMk cId="3991049755" sldId="272"/>
        </pc:sldMkLst>
        <pc:spChg chg="mod">
          <ac:chgData name="gael jeusset" userId="4b7a9b9ab9721322" providerId="LiveId" clId="{7CDCF2E1-AE20-4B96-97A4-7FF073FE9F95}" dt="2024-09-09T07:55:43.234" v="831" actId="1076"/>
          <ac:spMkLst>
            <pc:docMk/>
            <pc:sldMk cId="3991049755" sldId="272"/>
            <ac:spMk id="4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32:12.196" v="273" actId="688"/>
          <ac:spMkLst>
            <pc:docMk/>
            <pc:sldMk cId="3991049755" sldId="272"/>
            <ac:spMk id="5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33:49.074" v="295" actId="1076"/>
          <ac:spMkLst>
            <pc:docMk/>
            <pc:sldMk cId="3991049755" sldId="272"/>
            <ac:spMk id="6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33:57.683" v="297" actId="688"/>
          <ac:spMkLst>
            <pc:docMk/>
            <pc:sldMk cId="3991049755" sldId="272"/>
            <ac:spMk id="7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30:58.658" v="231" actId="478"/>
          <ac:spMkLst>
            <pc:docMk/>
            <pc:sldMk cId="3991049755" sldId="272"/>
            <ac:spMk id="8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30:54.167" v="227" actId="478"/>
          <ac:spMkLst>
            <pc:docMk/>
            <pc:sldMk cId="3991049755" sldId="272"/>
            <ac:spMk id="9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31:00.854" v="233" actId="478"/>
          <ac:spMkLst>
            <pc:docMk/>
            <pc:sldMk cId="3991049755" sldId="272"/>
            <ac:spMk id="10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33:31.547" v="291" actId="1076"/>
          <ac:spMkLst>
            <pc:docMk/>
            <pc:sldMk cId="3991049755" sldId="272"/>
            <ac:spMk id="11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32:33.607" v="276" actId="1076"/>
          <ac:spMkLst>
            <pc:docMk/>
            <pc:sldMk cId="3991049755" sldId="272"/>
            <ac:spMk id="13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32:29.876" v="275" actId="1076"/>
          <ac:spMkLst>
            <pc:docMk/>
            <pc:sldMk cId="3991049755" sldId="272"/>
            <ac:spMk id="14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33:13.851" v="286" actId="1076"/>
          <ac:spMkLst>
            <pc:docMk/>
            <pc:sldMk cId="3991049755" sldId="272"/>
            <ac:spMk id="16" creationId="{00000000-0000-0000-0000-000000000000}"/>
          </ac:spMkLst>
        </pc:spChg>
        <pc:spChg chg="del mod">
          <ac:chgData name="gael jeusset" userId="4b7a9b9ab9721322" providerId="LiveId" clId="{7CDCF2E1-AE20-4B96-97A4-7FF073FE9F95}" dt="2024-09-09T07:30:56.205" v="229" actId="478"/>
          <ac:spMkLst>
            <pc:docMk/>
            <pc:sldMk cId="3991049755" sldId="272"/>
            <ac:spMk id="17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33:44.354" v="294" actId="1076"/>
          <ac:spMkLst>
            <pc:docMk/>
            <pc:sldMk cId="3991049755" sldId="272"/>
            <ac:spMk id="18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30:59.545" v="232" actId="478"/>
          <ac:spMkLst>
            <pc:docMk/>
            <pc:sldMk cId="3991049755" sldId="272"/>
            <ac:spMk id="19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34:30.131" v="301" actId="1076"/>
          <ac:spMkLst>
            <pc:docMk/>
            <pc:sldMk cId="3991049755" sldId="272"/>
            <ac:spMk id="20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30:57.075" v="230" actId="478"/>
          <ac:spMkLst>
            <pc:docMk/>
            <pc:sldMk cId="3991049755" sldId="272"/>
            <ac:spMk id="21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34:34.252" v="302" actId="1076"/>
          <ac:spMkLst>
            <pc:docMk/>
            <pc:sldMk cId="3991049755" sldId="272"/>
            <ac:spMk id="22" creationId="{00000000-0000-0000-0000-000000000000}"/>
          </ac:spMkLst>
        </pc:spChg>
        <pc:picChg chg="del">
          <ac:chgData name="gael jeusset" userId="4b7a9b9ab9721322" providerId="LiveId" clId="{7CDCF2E1-AE20-4B96-97A4-7FF073FE9F95}" dt="2024-09-09T07:30:50.703" v="226" actId="478"/>
          <ac:picMkLst>
            <pc:docMk/>
            <pc:sldMk cId="3991049755" sldId="272"/>
            <ac:picMk id="2" creationId="{00000000-0000-0000-0000-000000000000}"/>
          </ac:picMkLst>
        </pc:picChg>
        <pc:picChg chg="add mod ord modCrop">
          <ac:chgData name="gael jeusset" userId="4b7a9b9ab9721322" providerId="LiveId" clId="{7CDCF2E1-AE20-4B96-97A4-7FF073FE9F95}" dt="2024-09-09T07:31:49.667" v="268" actId="171"/>
          <ac:picMkLst>
            <pc:docMk/>
            <pc:sldMk cId="3991049755" sldId="272"/>
            <ac:picMk id="15" creationId="{4459D6D0-AE6A-1EED-245F-D4017F7480D5}"/>
          </ac:picMkLst>
        </pc:picChg>
        <pc:picChg chg="add mod">
          <ac:chgData name="gael jeusset" userId="4b7a9b9ab9721322" providerId="LiveId" clId="{7CDCF2E1-AE20-4B96-97A4-7FF073FE9F95}" dt="2024-09-09T07:55:45.649" v="832" actId="1076"/>
          <ac:picMkLst>
            <pc:docMk/>
            <pc:sldMk cId="3991049755" sldId="272"/>
            <ac:picMk id="23" creationId="{AFCC9494-27D4-A06B-ED49-54CDCB098663}"/>
          </ac:picMkLst>
        </pc:picChg>
      </pc:sldChg>
      <pc:sldChg chg="addSp delSp modSp mod">
        <pc:chgData name="gael jeusset" userId="4b7a9b9ab9721322" providerId="LiveId" clId="{7CDCF2E1-AE20-4B96-97A4-7FF073FE9F95}" dt="2024-09-09T08:34:23.075" v="1137" actId="1076"/>
        <pc:sldMkLst>
          <pc:docMk/>
          <pc:sldMk cId="3814928016" sldId="273"/>
        </pc:sldMkLst>
        <pc:spChg chg="mod">
          <ac:chgData name="gael jeusset" userId="4b7a9b9ab9721322" providerId="LiveId" clId="{7CDCF2E1-AE20-4B96-97A4-7FF073FE9F95}" dt="2024-09-09T08:33:54.707" v="1134" actId="20577"/>
          <ac:spMkLst>
            <pc:docMk/>
            <pc:sldMk cId="3814928016" sldId="273"/>
            <ac:spMk id="5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42:00.310" v="477" actId="20577"/>
          <ac:spMkLst>
            <pc:docMk/>
            <pc:sldMk cId="3814928016" sldId="273"/>
            <ac:spMk id="6" creationId="{00000000-0000-0000-0000-000000000000}"/>
          </ac:spMkLst>
        </pc:spChg>
        <pc:spChg chg="del mod">
          <ac:chgData name="gael jeusset" userId="4b7a9b9ab9721322" providerId="LiveId" clId="{7CDCF2E1-AE20-4B96-97A4-7FF073FE9F95}" dt="2024-09-09T07:53:18.356" v="779" actId="478"/>
          <ac:spMkLst>
            <pc:docMk/>
            <pc:sldMk cId="3814928016" sldId="273"/>
            <ac:spMk id="7" creationId="{00000000-0000-0000-0000-000000000000}"/>
          </ac:spMkLst>
        </pc:spChg>
        <pc:spChg chg="mod">
          <ac:chgData name="gael jeusset" userId="4b7a9b9ab9721322" providerId="LiveId" clId="{7CDCF2E1-AE20-4B96-97A4-7FF073FE9F95}" dt="2024-09-09T08:34:03.973" v="1135" actId="1076"/>
          <ac:spMkLst>
            <pc:docMk/>
            <pc:sldMk cId="3814928016" sldId="273"/>
            <ac:spMk id="9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39:08.771" v="401" actId="14100"/>
          <ac:spMkLst>
            <pc:docMk/>
            <pc:sldMk cId="3814928016" sldId="273"/>
            <ac:spMk id="10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37:21.874" v="371" actId="14100"/>
          <ac:spMkLst>
            <pc:docMk/>
            <pc:sldMk cId="3814928016" sldId="273"/>
            <ac:spMk id="11" creationId="{00000000-0000-0000-0000-000000000000}"/>
          </ac:spMkLst>
        </pc:spChg>
        <pc:spChg chg="mod">
          <ac:chgData name="gael jeusset" userId="4b7a9b9ab9721322" providerId="LiveId" clId="{7CDCF2E1-AE20-4B96-97A4-7FF073FE9F95}" dt="2024-09-09T08:34:23.075" v="1137" actId="1076"/>
          <ac:spMkLst>
            <pc:docMk/>
            <pc:sldMk cId="3814928016" sldId="273"/>
            <ac:spMk id="13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7:37:58.076" v="376" actId="14100"/>
          <ac:spMkLst>
            <pc:docMk/>
            <pc:sldMk cId="3814928016" sldId="273"/>
            <ac:spMk id="14" creationId="{86B1429A-5B16-0C96-577A-9C4911505436}"/>
          </ac:spMkLst>
        </pc:spChg>
        <pc:spChg chg="mod">
          <ac:chgData name="gael jeusset" userId="4b7a9b9ab9721322" providerId="LiveId" clId="{7CDCF2E1-AE20-4B96-97A4-7FF073FE9F95}" dt="2024-09-09T07:38:13.368" v="383" actId="20577"/>
          <ac:spMkLst>
            <pc:docMk/>
            <pc:sldMk cId="3814928016" sldId="273"/>
            <ac:spMk id="15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38:02.503" v="377" actId="478"/>
          <ac:spMkLst>
            <pc:docMk/>
            <pc:sldMk cId="3814928016" sldId="273"/>
            <ac:spMk id="16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56:11.674" v="852" actId="478"/>
          <ac:spMkLst>
            <pc:docMk/>
            <pc:sldMk cId="3814928016" sldId="273"/>
            <ac:spMk id="17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8:34:16.132" v="1136" actId="1076"/>
          <ac:spMkLst>
            <pc:docMk/>
            <pc:sldMk cId="3814928016" sldId="273"/>
            <ac:spMk id="18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7:40:26.501" v="413" actId="207"/>
          <ac:spMkLst>
            <pc:docMk/>
            <pc:sldMk cId="3814928016" sldId="273"/>
            <ac:spMk id="19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7:40:40.141" v="415" actId="207"/>
          <ac:spMkLst>
            <pc:docMk/>
            <pc:sldMk cId="3814928016" sldId="273"/>
            <ac:spMk id="20" creationId="{7DDB4AB1-ED4D-F77E-C90D-506BDD2E5AAD}"/>
          </ac:spMkLst>
        </pc:spChg>
        <pc:spChg chg="add mod">
          <ac:chgData name="gael jeusset" userId="4b7a9b9ab9721322" providerId="LiveId" clId="{7CDCF2E1-AE20-4B96-97A4-7FF073FE9F95}" dt="2024-09-09T07:40:35.806" v="414" actId="207"/>
          <ac:spMkLst>
            <pc:docMk/>
            <pc:sldMk cId="3814928016" sldId="273"/>
            <ac:spMk id="21" creationId="{806CF2F5-096F-E39D-D104-D26C58CCCAE8}"/>
          </ac:spMkLst>
        </pc:spChg>
        <pc:spChg chg="add mod">
          <ac:chgData name="gael jeusset" userId="4b7a9b9ab9721322" providerId="LiveId" clId="{7CDCF2E1-AE20-4B96-97A4-7FF073FE9F95}" dt="2024-09-09T07:53:15.296" v="778" actId="14100"/>
          <ac:spMkLst>
            <pc:docMk/>
            <pc:sldMk cId="3814928016" sldId="273"/>
            <ac:spMk id="22" creationId="{C0D6AB9B-A837-679A-F2EA-D9EC62ABE950}"/>
          </ac:spMkLst>
        </pc:spChg>
        <pc:picChg chg="del">
          <ac:chgData name="gael jeusset" userId="4b7a9b9ab9721322" providerId="LiveId" clId="{7CDCF2E1-AE20-4B96-97A4-7FF073FE9F95}" dt="2024-09-09T07:34:54.375" v="304" actId="478"/>
          <ac:picMkLst>
            <pc:docMk/>
            <pc:sldMk cId="3814928016" sldId="273"/>
            <ac:picMk id="2" creationId="{00000000-0000-0000-0000-000000000000}"/>
          </ac:picMkLst>
        </pc:picChg>
        <pc:picChg chg="del">
          <ac:chgData name="gael jeusset" userId="4b7a9b9ab9721322" providerId="LiveId" clId="{7CDCF2E1-AE20-4B96-97A4-7FF073FE9F95}" dt="2024-09-09T07:56:09.025" v="851" actId="478"/>
          <ac:picMkLst>
            <pc:docMk/>
            <pc:sldMk cId="3814928016" sldId="273"/>
            <ac:picMk id="3" creationId="{00000000-0000-0000-0000-000000000000}"/>
          </ac:picMkLst>
        </pc:picChg>
        <pc:picChg chg="add mod ord modCrop">
          <ac:chgData name="gael jeusset" userId="4b7a9b9ab9721322" providerId="LiveId" clId="{7CDCF2E1-AE20-4B96-97A4-7FF073FE9F95}" dt="2024-09-09T07:53:03.902" v="776" actId="1076"/>
          <ac:picMkLst>
            <pc:docMk/>
            <pc:sldMk cId="3814928016" sldId="273"/>
            <ac:picMk id="12" creationId="{7F38F857-F4B6-2CFA-1C78-ED567195DCED}"/>
          </ac:picMkLst>
        </pc:picChg>
        <pc:picChg chg="add mod">
          <ac:chgData name="gael jeusset" userId="4b7a9b9ab9721322" providerId="LiveId" clId="{7CDCF2E1-AE20-4B96-97A4-7FF073FE9F95}" dt="2024-09-09T07:55:53.224" v="834" actId="1076"/>
          <ac:picMkLst>
            <pc:docMk/>
            <pc:sldMk cId="3814928016" sldId="273"/>
            <ac:picMk id="23" creationId="{E456C037-4482-90DE-C28F-7EBA4D9216B3}"/>
          </ac:picMkLst>
        </pc:picChg>
        <pc:picChg chg="add mod modCrop">
          <ac:chgData name="gael jeusset" userId="4b7a9b9ab9721322" providerId="LiveId" clId="{7CDCF2E1-AE20-4B96-97A4-7FF073FE9F95}" dt="2024-09-09T08:32:57.632" v="1116" actId="1076"/>
          <ac:picMkLst>
            <pc:docMk/>
            <pc:sldMk cId="3814928016" sldId="273"/>
            <ac:picMk id="25" creationId="{0D702BDE-99F9-0899-1150-59DEA55070EB}"/>
          </ac:picMkLst>
        </pc:picChg>
      </pc:sldChg>
      <pc:sldChg chg="delSp del mod">
        <pc:chgData name="gael jeusset" userId="4b7a9b9ab9721322" providerId="LiveId" clId="{7CDCF2E1-AE20-4B96-97A4-7FF073FE9F95}" dt="2024-09-09T07:42:15.735" v="478" actId="2696"/>
        <pc:sldMkLst>
          <pc:docMk/>
          <pc:sldMk cId="663728572" sldId="274"/>
        </pc:sldMkLst>
        <pc:spChg chg="del">
          <ac:chgData name="gael jeusset" userId="4b7a9b9ab9721322" providerId="LiveId" clId="{7CDCF2E1-AE20-4B96-97A4-7FF073FE9F95}" dt="2024-09-09T07:39:49.427" v="406" actId="21"/>
          <ac:spMkLst>
            <pc:docMk/>
            <pc:sldMk cId="663728572" sldId="274"/>
            <ac:spMk id="5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39:32.653" v="403" actId="21"/>
          <ac:spMkLst>
            <pc:docMk/>
            <pc:sldMk cId="663728572" sldId="274"/>
            <ac:spMk id="6" creationId="{00000000-0000-0000-0000-000000000000}"/>
          </ac:spMkLst>
        </pc:spChg>
      </pc:sldChg>
      <pc:sldChg chg="addSp delSp modSp mod">
        <pc:chgData name="gael jeusset" userId="4b7a9b9ab9721322" providerId="LiveId" clId="{7CDCF2E1-AE20-4B96-97A4-7FF073FE9F95}" dt="2024-09-09T07:56:25.795" v="854" actId="1076"/>
        <pc:sldMkLst>
          <pc:docMk/>
          <pc:sldMk cId="2660828440" sldId="275"/>
        </pc:sldMkLst>
        <pc:spChg chg="mod ord">
          <ac:chgData name="gael jeusset" userId="4b7a9b9ab9721322" providerId="LiveId" clId="{7CDCF2E1-AE20-4B96-97A4-7FF073FE9F95}" dt="2024-09-09T07:45:13.245" v="552" actId="171"/>
          <ac:spMkLst>
            <pc:docMk/>
            <pc:sldMk cId="2660828440" sldId="275"/>
            <ac:spMk id="2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42:34.618" v="482" actId="478"/>
          <ac:spMkLst>
            <pc:docMk/>
            <pc:sldMk cId="2660828440" sldId="275"/>
            <ac:spMk id="3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42:33.218" v="481" actId="478"/>
          <ac:spMkLst>
            <pc:docMk/>
            <pc:sldMk cId="2660828440" sldId="275"/>
            <ac:spMk id="4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42:39.224" v="485" actId="478"/>
          <ac:spMkLst>
            <pc:docMk/>
            <pc:sldMk cId="2660828440" sldId="275"/>
            <ac:spMk id="5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42:37.821" v="484" actId="478"/>
          <ac:spMkLst>
            <pc:docMk/>
            <pc:sldMk cId="2660828440" sldId="275"/>
            <ac:spMk id="6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45:24.869" v="555" actId="14100"/>
          <ac:spMkLst>
            <pc:docMk/>
            <pc:sldMk cId="2660828440" sldId="275"/>
            <ac:spMk id="7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45:30.362" v="557" actId="1076"/>
          <ac:spMkLst>
            <pc:docMk/>
            <pc:sldMk cId="2660828440" sldId="275"/>
            <ac:spMk id="8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45:44.665" v="558" actId="14100"/>
          <ac:spMkLst>
            <pc:docMk/>
            <pc:sldMk cId="2660828440" sldId="275"/>
            <ac:spMk id="9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45:49.274" v="559" actId="14100"/>
          <ac:spMkLst>
            <pc:docMk/>
            <pc:sldMk cId="2660828440" sldId="275"/>
            <ac:spMk id="10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44:08.235" v="540" actId="20577"/>
          <ac:spMkLst>
            <pc:docMk/>
            <pc:sldMk cId="2660828440" sldId="275"/>
            <ac:spMk id="12" creationId="{00000000-0000-0000-0000-000000000000}"/>
          </ac:spMkLst>
        </pc:spChg>
        <pc:spChg chg="mod ord">
          <ac:chgData name="gael jeusset" userId="4b7a9b9ab9721322" providerId="LiveId" clId="{7CDCF2E1-AE20-4B96-97A4-7FF073FE9F95}" dt="2024-09-09T07:44:54.522" v="547" actId="170"/>
          <ac:spMkLst>
            <pc:docMk/>
            <pc:sldMk cId="2660828440" sldId="275"/>
            <ac:spMk id="13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42:31.819" v="480" actId="478"/>
          <ac:spMkLst>
            <pc:docMk/>
            <pc:sldMk cId="2660828440" sldId="275"/>
            <ac:spMk id="14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7:46:28.431" v="583" actId="20577"/>
          <ac:spMkLst>
            <pc:docMk/>
            <pc:sldMk cId="2660828440" sldId="275"/>
            <ac:spMk id="28" creationId="{17B60932-E94A-8285-D49E-EF387B03B880}"/>
          </ac:spMkLst>
        </pc:spChg>
        <pc:picChg chg="del">
          <ac:chgData name="gael jeusset" userId="4b7a9b9ab9721322" providerId="LiveId" clId="{7CDCF2E1-AE20-4B96-97A4-7FF073FE9F95}" dt="2024-09-09T07:42:23.529" v="479" actId="478"/>
          <ac:picMkLst>
            <pc:docMk/>
            <pc:sldMk cId="2660828440" sldId="275"/>
            <ac:picMk id="11" creationId="{00000000-0000-0000-0000-000000000000}"/>
          </ac:picMkLst>
        </pc:picChg>
        <pc:picChg chg="del">
          <ac:chgData name="gael jeusset" userId="4b7a9b9ab9721322" providerId="LiveId" clId="{7CDCF2E1-AE20-4B96-97A4-7FF073FE9F95}" dt="2024-09-09T07:46:48.728" v="584" actId="478"/>
          <ac:picMkLst>
            <pc:docMk/>
            <pc:sldMk cId="2660828440" sldId="275"/>
            <ac:picMk id="16" creationId="{00000000-0000-0000-0000-000000000000}"/>
          </ac:picMkLst>
        </pc:picChg>
        <pc:picChg chg="add mod ord modCrop">
          <ac:chgData name="gael jeusset" userId="4b7a9b9ab9721322" providerId="LiveId" clId="{7CDCF2E1-AE20-4B96-97A4-7FF073FE9F95}" dt="2024-09-09T07:45:58.041" v="562" actId="171"/>
          <ac:picMkLst>
            <pc:docMk/>
            <pc:sldMk cId="2660828440" sldId="275"/>
            <ac:picMk id="18" creationId="{305D64E0-4697-FA23-8137-80CDEEE40B7E}"/>
          </ac:picMkLst>
        </pc:picChg>
        <pc:picChg chg="add mod ord">
          <ac:chgData name="gael jeusset" userId="4b7a9b9ab9721322" providerId="LiveId" clId="{7CDCF2E1-AE20-4B96-97A4-7FF073FE9F95}" dt="2024-09-09T07:47:35.988" v="692" actId="14100"/>
          <ac:picMkLst>
            <pc:docMk/>
            <pc:sldMk cId="2660828440" sldId="275"/>
            <ac:picMk id="30" creationId="{D11B7E56-8D32-F4AF-5F04-9A4F126D8CFF}"/>
          </ac:picMkLst>
        </pc:picChg>
        <pc:picChg chg="add mod">
          <ac:chgData name="gael jeusset" userId="4b7a9b9ab9721322" providerId="LiveId" clId="{7CDCF2E1-AE20-4B96-97A4-7FF073FE9F95}" dt="2024-09-09T07:56:25.795" v="854" actId="1076"/>
          <ac:picMkLst>
            <pc:docMk/>
            <pc:sldMk cId="2660828440" sldId="275"/>
            <ac:picMk id="31" creationId="{8327E051-E293-BAD2-C8A8-569FB9F21B6C}"/>
          </ac:picMkLst>
        </pc:picChg>
        <pc:cxnChg chg="del">
          <ac:chgData name="gael jeusset" userId="4b7a9b9ab9721322" providerId="LiveId" clId="{7CDCF2E1-AE20-4B96-97A4-7FF073FE9F95}" dt="2024-09-09T07:42:36.318" v="483" actId="478"/>
          <ac:cxnSpMkLst>
            <pc:docMk/>
            <pc:sldMk cId="2660828440" sldId="275"/>
            <ac:cxnSpMk id="15" creationId="{00000000-0000-0000-0000-000000000000}"/>
          </ac:cxnSpMkLst>
        </pc:cxnChg>
        <pc:cxnChg chg="del mod">
          <ac:chgData name="gael jeusset" userId="4b7a9b9ab9721322" providerId="LiveId" clId="{7CDCF2E1-AE20-4B96-97A4-7FF073FE9F95}" dt="2024-09-09T07:46:03.710" v="563" actId="478"/>
          <ac:cxnSpMkLst>
            <pc:docMk/>
            <pc:sldMk cId="2660828440" sldId="275"/>
            <ac:cxnSpMk id="21" creationId="{00000000-0000-0000-0000-000000000000}"/>
          </ac:cxnSpMkLst>
        </pc:cxnChg>
      </pc:sldChg>
      <pc:sldChg chg="addSp delSp modSp mod">
        <pc:chgData name="gael jeusset" userId="4b7a9b9ab9721322" providerId="LiveId" clId="{7CDCF2E1-AE20-4B96-97A4-7FF073FE9F95}" dt="2024-09-09T12:05:54.384" v="3149" actId="1076"/>
        <pc:sldMkLst>
          <pc:docMk/>
          <pc:sldMk cId="580211801" sldId="276"/>
        </pc:sldMkLst>
        <pc:spChg chg="mod">
          <ac:chgData name="gael jeusset" userId="4b7a9b9ab9721322" providerId="LiveId" clId="{7CDCF2E1-AE20-4B96-97A4-7FF073FE9F95}" dt="2024-09-09T07:58:04.189" v="879" actId="1076"/>
          <ac:spMkLst>
            <pc:docMk/>
            <pc:sldMk cId="580211801" sldId="276"/>
            <ac:spMk id="4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58:11.961" v="881" actId="478"/>
          <ac:spMkLst>
            <pc:docMk/>
            <pc:sldMk cId="580211801" sldId="276"/>
            <ac:spMk id="5" creationId="{00000000-0000-0000-0000-000000000000}"/>
          </ac:spMkLst>
        </pc:spChg>
        <pc:spChg chg="mod">
          <ac:chgData name="gael jeusset" userId="4b7a9b9ab9721322" providerId="LiveId" clId="{7CDCF2E1-AE20-4B96-97A4-7FF073FE9F95}" dt="2024-09-09T12:05:54.384" v="3149" actId="1076"/>
          <ac:spMkLst>
            <pc:docMk/>
            <pc:sldMk cId="580211801" sldId="276"/>
            <ac:spMk id="13" creationId="{00000000-0000-0000-0000-000000000000}"/>
          </ac:spMkLst>
        </pc:spChg>
        <pc:picChg chg="del">
          <ac:chgData name="gael jeusset" userId="4b7a9b9ab9721322" providerId="LiveId" clId="{7CDCF2E1-AE20-4B96-97A4-7FF073FE9F95}" dt="2024-09-09T07:57:32.776" v="862" actId="478"/>
          <ac:picMkLst>
            <pc:docMk/>
            <pc:sldMk cId="580211801" sldId="276"/>
            <ac:picMk id="2" creationId="{00000000-0000-0000-0000-000000000000}"/>
          </ac:picMkLst>
        </pc:picChg>
        <pc:picChg chg="add mod ord">
          <ac:chgData name="gael jeusset" userId="4b7a9b9ab9721322" providerId="LiveId" clId="{7CDCF2E1-AE20-4B96-97A4-7FF073FE9F95}" dt="2024-09-09T08:14:12.063" v="935" actId="1076"/>
          <ac:picMkLst>
            <pc:docMk/>
            <pc:sldMk cId="580211801" sldId="276"/>
            <ac:picMk id="3" creationId="{C7A0A2AD-79FD-D299-ECD6-4F8E15D1CE59}"/>
          </ac:picMkLst>
        </pc:picChg>
        <pc:picChg chg="add mod modCrop">
          <ac:chgData name="gael jeusset" userId="4b7a9b9ab9721322" providerId="LiveId" clId="{7CDCF2E1-AE20-4B96-97A4-7FF073FE9F95}" dt="2024-09-09T08:13:10.124" v="930" actId="1076"/>
          <ac:picMkLst>
            <pc:docMk/>
            <pc:sldMk cId="580211801" sldId="276"/>
            <ac:picMk id="6" creationId="{BAEDC073-6825-B60A-65E0-C46B346CC3A8}"/>
          </ac:picMkLst>
        </pc:picChg>
        <pc:picChg chg="mod">
          <ac:chgData name="gael jeusset" userId="4b7a9b9ab9721322" providerId="LiveId" clId="{7CDCF2E1-AE20-4B96-97A4-7FF073FE9F95}" dt="2024-09-09T07:58:06.309" v="880" actId="1076"/>
          <ac:picMkLst>
            <pc:docMk/>
            <pc:sldMk cId="580211801" sldId="276"/>
            <ac:picMk id="11" creationId="{00000000-0000-0000-0000-000000000000}"/>
          </ac:picMkLst>
        </pc:picChg>
        <pc:cxnChg chg="del mod">
          <ac:chgData name="gael jeusset" userId="4b7a9b9ab9721322" providerId="LiveId" clId="{7CDCF2E1-AE20-4B96-97A4-7FF073FE9F95}" dt="2024-09-09T07:58:15.701" v="882" actId="478"/>
          <ac:cxnSpMkLst>
            <pc:docMk/>
            <pc:sldMk cId="580211801" sldId="276"/>
            <ac:cxnSpMk id="7" creationId="{00000000-0000-0000-0000-000000000000}"/>
          </ac:cxnSpMkLst>
        </pc:cxnChg>
      </pc:sldChg>
      <pc:sldChg chg="del">
        <pc:chgData name="gael jeusset" userId="4b7a9b9ab9721322" providerId="LiveId" clId="{7CDCF2E1-AE20-4B96-97A4-7FF073FE9F95}" dt="2024-09-09T07:57:06.180" v="859" actId="2696"/>
        <pc:sldMkLst>
          <pc:docMk/>
          <pc:sldMk cId="3480561978" sldId="277"/>
        </pc:sldMkLst>
      </pc:sldChg>
      <pc:sldChg chg="del">
        <pc:chgData name="gael jeusset" userId="4b7a9b9ab9721322" providerId="LiveId" clId="{7CDCF2E1-AE20-4B96-97A4-7FF073FE9F95}" dt="2024-09-09T07:57:10.549" v="860" actId="2696"/>
        <pc:sldMkLst>
          <pc:docMk/>
          <pc:sldMk cId="3205109376" sldId="278"/>
        </pc:sldMkLst>
      </pc:sldChg>
      <pc:sldChg chg="del">
        <pc:chgData name="gael jeusset" userId="4b7a9b9ab9721322" providerId="LiveId" clId="{7CDCF2E1-AE20-4B96-97A4-7FF073FE9F95}" dt="2024-09-09T07:48:04.317" v="693" actId="2696"/>
        <pc:sldMkLst>
          <pc:docMk/>
          <pc:sldMk cId="1519768820" sldId="279"/>
        </pc:sldMkLst>
      </pc:sldChg>
      <pc:sldChg chg="addSp delSp modSp mod">
        <pc:chgData name="gael jeusset" userId="4b7a9b9ab9721322" providerId="LiveId" clId="{7CDCF2E1-AE20-4B96-97A4-7FF073FE9F95}" dt="2024-09-09T07:56:33.446" v="856" actId="1076"/>
        <pc:sldMkLst>
          <pc:docMk/>
          <pc:sldMk cId="3554095412" sldId="280"/>
        </pc:sldMkLst>
        <pc:spChg chg="add mod">
          <ac:chgData name="gael jeusset" userId="4b7a9b9ab9721322" providerId="LiveId" clId="{7CDCF2E1-AE20-4B96-97A4-7FF073FE9F95}" dt="2024-09-09T07:52:02.220" v="765" actId="1076"/>
          <ac:spMkLst>
            <pc:docMk/>
            <pc:sldMk cId="3554095412" sldId="280"/>
            <ac:spMk id="5" creationId="{74685759-E85F-E163-B4DB-456EED6E1814}"/>
          </ac:spMkLst>
        </pc:spChg>
        <pc:spChg chg="mod">
          <ac:chgData name="gael jeusset" userId="4b7a9b9ab9721322" providerId="LiveId" clId="{7CDCF2E1-AE20-4B96-97A4-7FF073FE9F95}" dt="2024-09-09T07:54:40.930" v="821" actId="20577"/>
          <ac:spMkLst>
            <pc:docMk/>
            <pc:sldMk cId="3554095412" sldId="280"/>
            <ac:spMk id="6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50:43.508" v="734" actId="478"/>
          <ac:spMkLst>
            <pc:docMk/>
            <pc:sldMk cId="3554095412" sldId="280"/>
            <ac:spMk id="7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7:52:20.525" v="767" actId="1076"/>
          <ac:spMkLst>
            <pc:docMk/>
            <pc:sldMk cId="3554095412" sldId="280"/>
            <ac:spMk id="8" creationId="{170F68BA-1188-C068-A0EB-48BF83B03079}"/>
          </ac:spMkLst>
        </pc:spChg>
        <pc:spChg chg="mod">
          <ac:chgData name="gael jeusset" userId="4b7a9b9ab9721322" providerId="LiveId" clId="{7CDCF2E1-AE20-4B96-97A4-7FF073FE9F95}" dt="2024-09-09T07:51:53.016" v="763" actId="1076"/>
          <ac:spMkLst>
            <pc:docMk/>
            <pc:sldMk cId="3554095412" sldId="280"/>
            <ac:spMk id="9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50:17.656" v="727" actId="14100"/>
          <ac:spMkLst>
            <pc:docMk/>
            <pc:sldMk cId="3554095412" sldId="280"/>
            <ac:spMk id="10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50:36.846" v="732" actId="14100"/>
          <ac:spMkLst>
            <pc:docMk/>
            <pc:sldMk cId="3554095412" sldId="280"/>
            <ac:spMk id="11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7:52:27.067" v="769" actId="1076"/>
          <ac:spMkLst>
            <pc:docMk/>
            <pc:sldMk cId="3554095412" sldId="280"/>
            <ac:spMk id="12" creationId="{4C70E55F-55BE-0118-96F3-8E96A1FF84A5}"/>
          </ac:spMkLst>
        </pc:spChg>
        <pc:spChg chg="mod">
          <ac:chgData name="gael jeusset" userId="4b7a9b9ab9721322" providerId="LiveId" clId="{7CDCF2E1-AE20-4B96-97A4-7FF073FE9F95}" dt="2024-09-09T07:49:58.736" v="723" actId="1076"/>
          <ac:spMkLst>
            <pc:docMk/>
            <pc:sldMk cId="3554095412" sldId="280"/>
            <ac:spMk id="13" creationId="{00000000-0000-0000-0000-000000000000}"/>
          </ac:spMkLst>
        </pc:spChg>
        <pc:spChg chg="mod">
          <ac:chgData name="gael jeusset" userId="4b7a9b9ab9721322" providerId="LiveId" clId="{7CDCF2E1-AE20-4B96-97A4-7FF073FE9F95}" dt="2024-09-09T07:51:33.379" v="753" actId="20577"/>
          <ac:spMkLst>
            <pc:docMk/>
            <pc:sldMk cId="3554095412" sldId="280"/>
            <ac:spMk id="15" creationId="{00000000-0000-0000-0000-000000000000}"/>
          </ac:spMkLst>
        </pc:spChg>
        <pc:spChg chg="del">
          <ac:chgData name="gael jeusset" userId="4b7a9b9ab9721322" providerId="LiveId" clId="{7CDCF2E1-AE20-4B96-97A4-7FF073FE9F95}" dt="2024-09-09T07:50:40.666" v="733" actId="478"/>
          <ac:spMkLst>
            <pc:docMk/>
            <pc:sldMk cId="3554095412" sldId="280"/>
            <ac:spMk id="16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7:52:32.247" v="771" actId="1076"/>
          <ac:spMkLst>
            <pc:docMk/>
            <pc:sldMk cId="3554095412" sldId="280"/>
            <ac:spMk id="17" creationId="{D2EFE38B-A698-AE3E-4BA3-3D0098AE71B1}"/>
          </ac:spMkLst>
        </pc:spChg>
        <pc:spChg chg="add mod">
          <ac:chgData name="gael jeusset" userId="4b7a9b9ab9721322" providerId="LiveId" clId="{7CDCF2E1-AE20-4B96-97A4-7FF073FE9F95}" dt="2024-09-09T07:53:44.559" v="783" actId="1076"/>
          <ac:spMkLst>
            <pc:docMk/>
            <pc:sldMk cId="3554095412" sldId="280"/>
            <ac:spMk id="18" creationId="{B99AE37A-E3FA-ADDA-9C36-FE0BB31C6F4D}"/>
          </ac:spMkLst>
        </pc:spChg>
        <pc:spChg chg="add mod">
          <ac:chgData name="gael jeusset" userId="4b7a9b9ab9721322" providerId="LiveId" clId="{7CDCF2E1-AE20-4B96-97A4-7FF073FE9F95}" dt="2024-09-09T07:54:03.514" v="785" actId="1076"/>
          <ac:spMkLst>
            <pc:docMk/>
            <pc:sldMk cId="3554095412" sldId="280"/>
            <ac:spMk id="19" creationId="{EF1262A3-B892-E0ED-7716-722B61F82C98}"/>
          </ac:spMkLst>
        </pc:spChg>
        <pc:picChg chg="add mod ord modCrop">
          <ac:chgData name="gael jeusset" userId="4b7a9b9ab9721322" providerId="LiveId" clId="{7CDCF2E1-AE20-4B96-97A4-7FF073FE9F95}" dt="2024-09-09T07:51:22.714" v="748" actId="1076"/>
          <ac:picMkLst>
            <pc:docMk/>
            <pc:sldMk cId="3554095412" sldId="280"/>
            <ac:picMk id="3" creationId="{B0FF0889-AB7F-1972-6D6D-5CD1C6252854}"/>
          </ac:picMkLst>
        </pc:picChg>
        <pc:picChg chg="del">
          <ac:chgData name="gael jeusset" userId="4b7a9b9ab9721322" providerId="LiveId" clId="{7CDCF2E1-AE20-4B96-97A4-7FF073FE9F95}" dt="2024-09-09T07:49:05.093" v="694" actId="478"/>
          <ac:picMkLst>
            <pc:docMk/>
            <pc:sldMk cId="3554095412" sldId="280"/>
            <ac:picMk id="14" creationId="{00000000-0000-0000-0000-000000000000}"/>
          </ac:picMkLst>
        </pc:picChg>
        <pc:picChg chg="add mod">
          <ac:chgData name="gael jeusset" userId="4b7a9b9ab9721322" providerId="LiveId" clId="{7CDCF2E1-AE20-4B96-97A4-7FF073FE9F95}" dt="2024-09-09T07:56:33.446" v="856" actId="1076"/>
          <ac:picMkLst>
            <pc:docMk/>
            <pc:sldMk cId="3554095412" sldId="280"/>
            <ac:picMk id="20" creationId="{957C8D59-E3EE-4815-25AC-8FAFD27B9EE5}"/>
          </ac:picMkLst>
        </pc:picChg>
      </pc:sldChg>
      <pc:sldChg chg="addSp delSp modSp mod">
        <pc:chgData name="gael jeusset" userId="4b7a9b9ab9721322" providerId="LiveId" clId="{7CDCF2E1-AE20-4B96-97A4-7FF073FE9F95}" dt="2024-09-09T12:45:35.163" v="3913" actId="11529"/>
        <pc:sldMkLst>
          <pc:docMk/>
          <pc:sldMk cId="711989110" sldId="281"/>
        </pc:sldMkLst>
        <pc:spChg chg="del">
          <ac:chgData name="gael jeusset" userId="4b7a9b9ab9721322" providerId="LiveId" clId="{7CDCF2E1-AE20-4B96-97A4-7FF073FE9F95}" dt="2024-09-09T12:07:35.171" v="3266" actId="478"/>
          <ac:spMkLst>
            <pc:docMk/>
            <pc:sldMk cId="711989110" sldId="281"/>
            <ac:spMk id="5" creationId="{00000000-0000-0000-0000-000000000000}"/>
          </ac:spMkLst>
        </pc:spChg>
        <pc:spChg chg="mod">
          <ac:chgData name="gael jeusset" userId="4b7a9b9ab9721322" providerId="LiveId" clId="{7CDCF2E1-AE20-4B96-97A4-7FF073FE9F95}" dt="2024-09-09T12:18:29.427" v="3682" actId="20577"/>
          <ac:spMkLst>
            <pc:docMk/>
            <pc:sldMk cId="711989110" sldId="281"/>
            <ac:spMk id="7" creationId="{00000000-0000-0000-0000-000000000000}"/>
          </ac:spMkLst>
        </pc:spChg>
        <pc:spChg chg="mod">
          <ac:chgData name="gael jeusset" userId="4b7a9b9ab9721322" providerId="LiveId" clId="{7CDCF2E1-AE20-4B96-97A4-7FF073FE9F95}" dt="2024-09-09T12:10:18.347" v="3401" actId="1076"/>
          <ac:spMkLst>
            <pc:docMk/>
            <pc:sldMk cId="711989110" sldId="281"/>
            <ac:spMk id="9" creationId="{00000000-0000-0000-0000-000000000000}"/>
          </ac:spMkLst>
        </pc:spChg>
        <pc:spChg chg="add del mod">
          <ac:chgData name="gael jeusset" userId="4b7a9b9ab9721322" providerId="LiveId" clId="{7CDCF2E1-AE20-4B96-97A4-7FF073FE9F95}" dt="2024-09-09T12:11:03.751" v="3410" actId="478"/>
          <ac:spMkLst>
            <pc:docMk/>
            <pc:sldMk cId="711989110" sldId="281"/>
            <ac:spMk id="11" creationId="{A732F0BB-34C5-C794-4EE5-8570B2043367}"/>
          </ac:spMkLst>
        </pc:spChg>
        <pc:spChg chg="add mod">
          <ac:chgData name="gael jeusset" userId="4b7a9b9ab9721322" providerId="LiveId" clId="{7CDCF2E1-AE20-4B96-97A4-7FF073FE9F95}" dt="2024-09-09T12:13:39.475" v="3465" actId="206"/>
          <ac:spMkLst>
            <pc:docMk/>
            <pc:sldMk cId="711989110" sldId="281"/>
            <ac:spMk id="14" creationId="{78F3E71F-97AD-F810-E4B0-183B28860420}"/>
          </ac:spMkLst>
        </pc:spChg>
        <pc:spChg chg="mod">
          <ac:chgData name="gael jeusset" userId="4b7a9b9ab9721322" providerId="LiveId" clId="{7CDCF2E1-AE20-4B96-97A4-7FF073FE9F95}" dt="2024-09-09T12:04:59.061" v="3139" actId="14100"/>
          <ac:spMkLst>
            <pc:docMk/>
            <pc:sldMk cId="711989110" sldId="281"/>
            <ac:spMk id="23" creationId="{00000000-0000-0000-0000-000000000000}"/>
          </ac:spMkLst>
        </pc:spChg>
        <pc:spChg chg="del">
          <ac:chgData name="gael jeusset" userId="4b7a9b9ab9721322" providerId="LiveId" clId="{7CDCF2E1-AE20-4B96-97A4-7FF073FE9F95}" dt="2024-09-09T12:07:25.441" v="3264" actId="478"/>
          <ac:spMkLst>
            <pc:docMk/>
            <pc:sldMk cId="711989110" sldId="281"/>
            <ac:spMk id="26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12:45:23.990" v="3912" actId="20577"/>
          <ac:spMkLst>
            <pc:docMk/>
            <pc:sldMk cId="711989110" sldId="281"/>
            <ac:spMk id="33" creationId="{4C0563D2-A8BC-5C87-3958-A4199CED232E}"/>
          </ac:spMkLst>
        </pc:spChg>
        <pc:picChg chg="add mod ord">
          <ac:chgData name="gael jeusset" userId="4b7a9b9ab9721322" providerId="LiveId" clId="{7CDCF2E1-AE20-4B96-97A4-7FF073FE9F95}" dt="2024-09-09T12:07:19.131" v="3263" actId="171"/>
          <ac:picMkLst>
            <pc:docMk/>
            <pc:sldMk cId="711989110" sldId="281"/>
            <ac:picMk id="3" creationId="{8F347F93-F90A-977E-B5BB-5803F497D920}"/>
          </ac:picMkLst>
        </pc:picChg>
        <pc:picChg chg="del">
          <ac:chgData name="gael jeusset" userId="4b7a9b9ab9721322" providerId="LiveId" clId="{7CDCF2E1-AE20-4B96-97A4-7FF073FE9F95}" dt="2024-09-09T12:06:36.530" v="3153" actId="478"/>
          <ac:picMkLst>
            <pc:docMk/>
            <pc:sldMk cId="711989110" sldId="281"/>
            <ac:picMk id="4" creationId="{00000000-0000-0000-0000-000000000000}"/>
          </ac:picMkLst>
        </pc:picChg>
        <pc:picChg chg="del">
          <ac:chgData name="gael jeusset" userId="4b7a9b9ab9721322" providerId="LiveId" clId="{7CDCF2E1-AE20-4B96-97A4-7FF073FE9F95}" dt="2024-09-09T12:08:29.129" v="3303" actId="478"/>
          <ac:picMkLst>
            <pc:docMk/>
            <pc:sldMk cId="711989110" sldId="281"/>
            <ac:picMk id="8" creationId="{00000000-0000-0000-0000-000000000000}"/>
          </ac:picMkLst>
        </pc:picChg>
        <pc:picChg chg="add mod ord modCrop">
          <ac:chgData name="gael jeusset" userId="4b7a9b9ab9721322" providerId="LiveId" clId="{7CDCF2E1-AE20-4B96-97A4-7FF073FE9F95}" dt="2024-09-09T12:14:21.166" v="3467" actId="732"/>
          <ac:picMkLst>
            <pc:docMk/>
            <pc:sldMk cId="711989110" sldId="281"/>
            <ac:picMk id="10" creationId="{8415604F-2E21-2477-623E-39EF5715C13F}"/>
          </ac:picMkLst>
        </pc:picChg>
        <pc:picChg chg="del">
          <ac:chgData name="gael jeusset" userId="4b7a9b9ab9721322" providerId="LiveId" clId="{7CDCF2E1-AE20-4B96-97A4-7FF073FE9F95}" dt="2024-09-09T12:07:32.083" v="3265" actId="478"/>
          <ac:picMkLst>
            <pc:docMk/>
            <pc:sldMk cId="711989110" sldId="281"/>
            <ac:picMk id="25" creationId="{00000000-0000-0000-0000-000000000000}"/>
          </ac:picMkLst>
        </pc:picChg>
        <pc:picChg chg="add del mod modCrop">
          <ac:chgData name="gael jeusset" userId="4b7a9b9ab9721322" providerId="LiveId" clId="{7CDCF2E1-AE20-4B96-97A4-7FF073FE9F95}" dt="2024-09-09T12:41:11.099" v="3844" actId="478"/>
          <ac:picMkLst>
            <pc:docMk/>
            <pc:sldMk cId="711989110" sldId="281"/>
            <ac:picMk id="32" creationId="{BEEEC259-7C11-2661-E40D-A814B3670F6E}"/>
          </ac:picMkLst>
        </pc:picChg>
        <pc:cxnChg chg="del mod">
          <ac:chgData name="gael jeusset" userId="4b7a9b9ab9721322" providerId="LiveId" clId="{7CDCF2E1-AE20-4B96-97A4-7FF073FE9F95}" dt="2024-09-09T12:10:06.364" v="3397" actId="478"/>
          <ac:cxnSpMkLst>
            <pc:docMk/>
            <pc:sldMk cId="711989110" sldId="281"/>
            <ac:cxnSpMk id="12" creationId="{00000000-0000-0000-0000-000000000000}"/>
          </ac:cxnSpMkLst>
        </pc:cxnChg>
        <pc:cxnChg chg="del mod">
          <ac:chgData name="gael jeusset" userId="4b7a9b9ab9721322" providerId="LiveId" clId="{7CDCF2E1-AE20-4B96-97A4-7FF073FE9F95}" dt="2024-09-09T12:10:07.859" v="3398" actId="478"/>
          <ac:cxnSpMkLst>
            <pc:docMk/>
            <pc:sldMk cId="711989110" sldId="281"/>
            <ac:cxnSpMk id="13" creationId="{00000000-0000-0000-0000-000000000000}"/>
          </ac:cxnSpMkLst>
        </pc:cxnChg>
        <pc:cxnChg chg="del mod">
          <ac:chgData name="gael jeusset" userId="4b7a9b9ab9721322" providerId="LiveId" clId="{7CDCF2E1-AE20-4B96-97A4-7FF073FE9F95}" dt="2024-09-09T12:10:09.248" v="3399" actId="478"/>
          <ac:cxnSpMkLst>
            <pc:docMk/>
            <pc:sldMk cId="711989110" sldId="281"/>
            <ac:cxnSpMk id="16" creationId="{00000000-0000-0000-0000-000000000000}"/>
          </ac:cxnSpMkLst>
        </pc:cxnChg>
        <pc:cxnChg chg="add">
          <ac:chgData name="gael jeusset" userId="4b7a9b9ab9721322" providerId="LiveId" clId="{7CDCF2E1-AE20-4B96-97A4-7FF073FE9F95}" dt="2024-09-09T12:18:45.965" v="3683" actId="11529"/>
          <ac:cxnSpMkLst>
            <pc:docMk/>
            <pc:sldMk cId="711989110" sldId="281"/>
            <ac:cxnSpMk id="17" creationId="{97609ADE-295A-D520-706C-A4B02954D2FF}"/>
          </ac:cxnSpMkLst>
        </pc:cxnChg>
        <pc:cxnChg chg="del mod">
          <ac:chgData name="gael jeusset" userId="4b7a9b9ab9721322" providerId="LiveId" clId="{7CDCF2E1-AE20-4B96-97A4-7FF073FE9F95}" dt="2024-09-09T12:10:05.527" v="3396" actId="478"/>
          <ac:cxnSpMkLst>
            <pc:docMk/>
            <pc:sldMk cId="711989110" sldId="281"/>
            <ac:cxnSpMk id="19" creationId="{00000000-0000-0000-0000-000000000000}"/>
          </ac:cxnSpMkLst>
        </pc:cxnChg>
        <pc:cxnChg chg="add">
          <ac:chgData name="gael jeusset" userId="4b7a9b9ab9721322" providerId="LiveId" clId="{7CDCF2E1-AE20-4B96-97A4-7FF073FE9F95}" dt="2024-09-09T12:18:55.246" v="3684" actId="11529"/>
          <ac:cxnSpMkLst>
            <pc:docMk/>
            <pc:sldMk cId="711989110" sldId="281"/>
            <ac:cxnSpMk id="20" creationId="{BE53D49E-6D59-58A7-8E99-16C5B821578C}"/>
          </ac:cxnSpMkLst>
        </pc:cxnChg>
        <pc:cxnChg chg="add">
          <ac:chgData name="gael jeusset" userId="4b7a9b9ab9721322" providerId="LiveId" clId="{7CDCF2E1-AE20-4B96-97A4-7FF073FE9F95}" dt="2024-09-09T12:19:04.048" v="3685" actId="11529"/>
          <ac:cxnSpMkLst>
            <pc:docMk/>
            <pc:sldMk cId="711989110" sldId="281"/>
            <ac:cxnSpMk id="27" creationId="{3CEB448F-5B17-99B5-94BB-A988CFAE4705}"/>
          </ac:cxnSpMkLst>
        </pc:cxnChg>
        <pc:cxnChg chg="add">
          <ac:chgData name="gael jeusset" userId="4b7a9b9ab9721322" providerId="LiveId" clId="{7CDCF2E1-AE20-4B96-97A4-7FF073FE9F95}" dt="2024-09-09T12:19:14.038" v="3686" actId="11529"/>
          <ac:cxnSpMkLst>
            <pc:docMk/>
            <pc:sldMk cId="711989110" sldId="281"/>
            <ac:cxnSpMk id="29" creationId="{A1A59DEE-33AD-8BE0-177F-0B9FA5BFCE4F}"/>
          </ac:cxnSpMkLst>
        </pc:cxnChg>
        <pc:cxnChg chg="add">
          <ac:chgData name="gael jeusset" userId="4b7a9b9ab9721322" providerId="LiveId" clId="{7CDCF2E1-AE20-4B96-97A4-7FF073FE9F95}" dt="2024-09-09T12:19:22.572" v="3687" actId="11529"/>
          <ac:cxnSpMkLst>
            <pc:docMk/>
            <pc:sldMk cId="711989110" sldId="281"/>
            <ac:cxnSpMk id="31" creationId="{AEBAC669-606B-99B5-C4A4-3BDEB441ACAA}"/>
          </ac:cxnSpMkLst>
        </pc:cxnChg>
        <pc:cxnChg chg="add">
          <ac:chgData name="gael jeusset" userId="4b7a9b9ab9721322" providerId="LiveId" clId="{7CDCF2E1-AE20-4B96-97A4-7FF073FE9F95}" dt="2024-09-09T12:45:35.163" v="3913" actId="11529"/>
          <ac:cxnSpMkLst>
            <pc:docMk/>
            <pc:sldMk cId="711989110" sldId="281"/>
            <ac:cxnSpMk id="35" creationId="{C621C869-F637-E12B-E6E7-1543D5BC8E03}"/>
          </ac:cxnSpMkLst>
        </pc:cxnChg>
      </pc:sldChg>
      <pc:sldChg chg="addSp delSp modSp mod">
        <pc:chgData name="gael jeusset" userId="4b7a9b9ab9721322" providerId="LiveId" clId="{7CDCF2E1-AE20-4B96-97A4-7FF073FE9F95}" dt="2024-09-09T12:42:49.328" v="3894"/>
        <pc:sldMkLst>
          <pc:docMk/>
          <pc:sldMk cId="1379824880" sldId="282"/>
        </pc:sldMkLst>
        <pc:spChg chg="mod">
          <ac:chgData name="gael jeusset" userId="4b7a9b9ab9721322" providerId="LiveId" clId="{7CDCF2E1-AE20-4B96-97A4-7FF073FE9F95}" dt="2024-09-09T12:23:17.449" v="3810" actId="14100"/>
          <ac:spMkLst>
            <pc:docMk/>
            <pc:sldMk cId="1379824880" sldId="282"/>
            <ac:spMk id="5" creationId="{00000000-0000-0000-0000-000000000000}"/>
          </ac:spMkLst>
        </pc:spChg>
        <pc:spChg chg="del">
          <ac:chgData name="gael jeusset" userId="4b7a9b9ab9721322" providerId="LiveId" clId="{7CDCF2E1-AE20-4B96-97A4-7FF073FE9F95}" dt="2024-09-09T12:20:17.420" v="3689" actId="478"/>
          <ac:spMkLst>
            <pc:docMk/>
            <pc:sldMk cId="1379824880" sldId="282"/>
            <ac:spMk id="16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12:42:29.572" v="3893" actId="1076"/>
          <ac:spMkLst>
            <pc:docMk/>
            <pc:sldMk cId="1379824880" sldId="282"/>
            <ac:spMk id="21" creationId="{91986AB9-5777-AB54-6985-ACBDACFC55DB}"/>
          </ac:spMkLst>
        </pc:spChg>
        <pc:spChg chg="add mod">
          <ac:chgData name="gael jeusset" userId="4b7a9b9ab9721322" providerId="LiveId" clId="{7CDCF2E1-AE20-4B96-97A4-7FF073FE9F95}" dt="2024-09-09T12:42:29.572" v="3893" actId="1076"/>
          <ac:spMkLst>
            <pc:docMk/>
            <pc:sldMk cId="1379824880" sldId="282"/>
            <ac:spMk id="24" creationId="{776826D0-8B28-C0E7-8193-F5530EFC1567}"/>
          </ac:spMkLst>
        </pc:spChg>
        <pc:spChg chg="add mod">
          <ac:chgData name="gael jeusset" userId="4b7a9b9ab9721322" providerId="LiveId" clId="{7CDCF2E1-AE20-4B96-97A4-7FF073FE9F95}" dt="2024-09-09T12:42:29.572" v="3893" actId="1076"/>
          <ac:spMkLst>
            <pc:docMk/>
            <pc:sldMk cId="1379824880" sldId="282"/>
            <ac:spMk id="25" creationId="{57C23883-9207-0BAC-E9ED-31F77A42B859}"/>
          </ac:spMkLst>
        </pc:spChg>
        <pc:spChg chg="add mod">
          <ac:chgData name="gael jeusset" userId="4b7a9b9ab9721322" providerId="LiveId" clId="{7CDCF2E1-AE20-4B96-97A4-7FF073FE9F95}" dt="2024-09-09T12:42:49.328" v="3894"/>
          <ac:spMkLst>
            <pc:docMk/>
            <pc:sldMk cId="1379824880" sldId="282"/>
            <ac:spMk id="26" creationId="{453DACA4-FDB2-D3E2-1D45-B3D11ED1DF1F}"/>
          </ac:spMkLst>
        </pc:spChg>
        <pc:picChg chg="add mod ord modCrop">
          <ac:chgData name="gael jeusset" userId="4b7a9b9ab9721322" providerId="LiveId" clId="{7CDCF2E1-AE20-4B96-97A4-7FF073FE9F95}" dt="2024-09-09T12:23:00.071" v="3807" actId="171"/>
          <ac:picMkLst>
            <pc:docMk/>
            <pc:sldMk cId="1379824880" sldId="282"/>
            <ac:picMk id="3" creationId="{716B2865-9A0E-55F7-D16F-2F6DE565DCA7}"/>
          </ac:picMkLst>
        </pc:picChg>
        <pc:picChg chg="del">
          <ac:chgData name="gael jeusset" userId="4b7a9b9ab9721322" providerId="LiveId" clId="{7CDCF2E1-AE20-4B96-97A4-7FF073FE9F95}" dt="2024-09-09T12:20:05.412" v="3688" actId="478"/>
          <ac:picMkLst>
            <pc:docMk/>
            <pc:sldMk cId="1379824880" sldId="282"/>
            <ac:picMk id="4" creationId="{00000000-0000-0000-0000-000000000000}"/>
          </ac:picMkLst>
        </pc:picChg>
        <pc:picChg chg="del">
          <ac:chgData name="gael jeusset" userId="4b7a9b9ab9721322" providerId="LiveId" clId="{7CDCF2E1-AE20-4B96-97A4-7FF073FE9F95}" dt="2024-09-09T12:20:17.420" v="3689" actId="478"/>
          <ac:picMkLst>
            <pc:docMk/>
            <pc:sldMk cId="1379824880" sldId="282"/>
            <ac:picMk id="15" creationId="{00000000-0000-0000-0000-000000000000}"/>
          </ac:picMkLst>
        </pc:picChg>
        <pc:picChg chg="add del mod">
          <ac:chgData name="gael jeusset" userId="4b7a9b9ab9721322" providerId="LiveId" clId="{7CDCF2E1-AE20-4B96-97A4-7FF073FE9F95}" dt="2024-09-09T12:39:47.607" v="3816" actId="21"/>
          <ac:picMkLst>
            <pc:docMk/>
            <pc:sldMk cId="1379824880" sldId="282"/>
            <ac:picMk id="19" creationId="{BEEEC259-7C11-2661-E40D-A814B3670F6E}"/>
          </ac:picMkLst>
        </pc:picChg>
        <pc:picChg chg="add mod">
          <ac:chgData name="gael jeusset" userId="4b7a9b9ab9721322" providerId="LiveId" clId="{7CDCF2E1-AE20-4B96-97A4-7FF073FE9F95}" dt="2024-09-09T12:42:29.572" v="3893" actId="1076"/>
          <ac:picMkLst>
            <pc:docMk/>
            <pc:sldMk cId="1379824880" sldId="282"/>
            <ac:picMk id="22" creationId="{34610786-A686-A6B3-1635-3E63F225D3A1}"/>
          </ac:picMkLst>
        </pc:picChg>
        <pc:picChg chg="add mod">
          <ac:chgData name="gael jeusset" userId="4b7a9b9ab9721322" providerId="LiveId" clId="{7CDCF2E1-AE20-4B96-97A4-7FF073FE9F95}" dt="2024-09-09T12:42:49.328" v="3894"/>
          <ac:picMkLst>
            <pc:docMk/>
            <pc:sldMk cId="1379824880" sldId="282"/>
            <ac:picMk id="28" creationId="{D4FE9591-7A0F-C0FE-8C70-20A2D728CA25}"/>
          </ac:picMkLst>
        </pc:picChg>
        <pc:cxnChg chg="mod">
          <ac:chgData name="gael jeusset" userId="4b7a9b9ab9721322" providerId="LiveId" clId="{7CDCF2E1-AE20-4B96-97A4-7FF073FE9F95}" dt="2024-09-09T12:23:17.449" v="3810" actId="14100"/>
          <ac:cxnSpMkLst>
            <pc:docMk/>
            <pc:sldMk cId="1379824880" sldId="282"/>
            <ac:cxnSpMk id="7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12:23:17.449" v="3810" actId="14100"/>
          <ac:cxnSpMkLst>
            <pc:docMk/>
            <pc:sldMk cId="1379824880" sldId="282"/>
            <ac:cxnSpMk id="10" creationId="{00000000-0000-0000-0000-000000000000}"/>
          </ac:cxnSpMkLst>
        </pc:cxnChg>
        <pc:cxnChg chg="del mod">
          <ac:chgData name="gael jeusset" userId="4b7a9b9ab9721322" providerId="LiveId" clId="{7CDCF2E1-AE20-4B96-97A4-7FF073FE9F95}" dt="2024-09-09T12:23:26.557" v="3811" actId="478"/>
          <ac:cxnSpMkLst>
            <pc:docMk/>
            <pc:sldMk cId="1379824880" sldId="282"/>
            <ac:cxnSpMk id="12" creationId="{00000000-0000-0000-0000-000000000000}"/>
          </ac:cxnSpMkLst>
        </pc:cxnChg>
        <pc:cxnChg chg="del mod">
          <ac:chgData name="gael jeusset" userId="4b7a9b9ab9721322" providerId="LiveId" clId="{7CDCF2E1-AE20-4B96-97A4-7FF073FE9F95}" dt="2024-09-09T12:21:01.939" v="3757" actId="478"/>
          <ac:cxnSpMkLst>
            <pc:docMk/>
            <pc:sldMk cId="1379824880" sldId="282"/>
            <ac:cxnSpMk id="18" creationId="{00000000-0000-0000-0000-000000000000}"/>
          </ac:cxnSpMkLst>
        </pc:cxnChg>
        <pc:cxnChg chg="del">
          <ac:chgData name="gael jeusset" userId="4b7a9b9ab9721322" providerId="LiveId" clId="{7CDCF2E1-AE20-4B96-97A4-7FF073FE9F95}" dt="2024-09-09T12:21:00.739" v="3756" actId="478"/>
          <ac:cxnSpMkLst>
            <pc:docMk/>
            <pc:sldMk cId="1379824880" sldId="282"/>
            <ac:cxnSpMk id="20" creationId="{00000000-0000-0000-0000-000000000000}"/>
          </ac:cxnSpMkLst>
        </pc:cxnChg>
        <pc:cxnChg chg="del">
          <ac:chgData name="gael jeusset" userId="4b7a9b9ab9721322" providerId="LiveId" clId="{7CDCF2E1-AE20-4B96-97A4-7FF073FE9F95}" dt="2024-09-09T12:21:02.901" v="3758" actId="478"/>
          <ac:cxnSpMkLst>
            <pc:docMk/>
            <pc:sldMk cId="1379824880" sldId="282"/>
            <ac:cxnSpMk id="23" creationId="{00000000-0000-0000-0000-000000000000}"/>
          </ac:cxnSpMkLst>
        </pc:cxnChg>
      </pc:sldChg>
      <pc:sldChg chg="del">
        <pc:chgData name="gael jeusset" userId="4b7a9b9ab9721322" providerId="LiveId" clId="{7CDCF2E1-AE20-4B96-97A4-7FF073FE9F95}" dt="2024-09-09T12:43:10.386" v="3895" actId="2696"/>
        <pc:sldMkLst>
          <pc:docMk/>
          <pc:sldMk cId="811715828" sldId="283"/>
        </pc:sldMkLst>
      </pc:sldChg>
      <pc:sldChg chg="addSp delSp modSp mod">
        <pc:chgData name="gael jeusset" userId="4b7a9b9ab9721322" providerId="LiveId" clId="{7CDCF2E1-AE20-4B96-97A4-7FF073FE9F95}" dt="2024-09-09T12:03:53.716" v="3126" actId="20577"/>
        <pc:sldMkLst>
          <pc:docMk/>
          <pc:sldMk cId="2932572127" sldId="284"/>
        </pc:sldMkLst>
        <pc:spChg chg="add mod">
          <ac:chgData name="gael jeusset" userId="4b7a9b9ab9721322" providerId="LiveId" clId="{7CDCF2E1-AE20-4B96-97A4-7FF073FE9F95}" dt="2024-09-09T12:03:53.716" v="3126" actId="20577"/>
          <ac:spMkLst>
            <pc:docMk/>
            <pc:sldMk cId="2932572127" sldId="284"/>
            <ac:spMk id="2" creationId="{FFC629B2-AF22-4448-01D7-4066CDB5BFB1}"/>
          </ac:spMkLst>
        </pc:spChg>
        <pc:spChg chg="mod">
          <ac:chgData name="gael jeusset" userId="4b7a9b9ab9721322" providerId="LiveId" clId="{7CDCF2E1-AE20-4B96-97A4-7FF073FE9F95}" dt="2024-09-09T11:27:10.255" v="2553" actId="113"/>
          <ac:spMkLst>
            <pc:docMk/>
            <pc:sldMk cId="2932572127" sldId="284"/>
            <ac:spMk id="5" creationId="{00000000-0000-0000-0000-000000000000}"/>
          </ac:spMkLst>
        </pc:spChg>
        <pc:spChg chg="del">
          <ac:chgData name="gael jeusset" userId="4b7a9b9ab9721322" providerId="LiveId" clId="{7CDCF2E1-AE20-4B96-97A4-7FF073FE9F95}" dt="2024-09-09T11:10:57.443" v="2062" actId="478"/>
          <ac:spMkLst>
            <pc:docMk/>
            <pc:sldMk cId="2932572127" sldId="284"/>
            <ac:spMk id="7" creationId="{00000000-0000-0000-0000-000000000000}"/>
          </ac:spMkLst>
        </pc:spChg>
        <pc:spChg chg="del mod">
          <ac:chgData name="gael jeusset" userId="4b7a9b9ab9721322" providerId="LiveId" clId="{7CDCF2E1-AE20-4B96-97A4-7FF073FE9F95}" dt="2024-09-09T11:26:59.781" v="2550" actId="478"/>
          <ac:spMkLst>
            <pc:docMk/>
            <pc:sldMk cId="2932572127" sldId="284"/>
            <ac:spMk id="8" creationId="{00000000-0000-0000-0000-000000000000}"/>
          </ac:spMkLst>
        </pc:spChg>
        <pc:spChg chg="mod">
          <ac:chgData name="gael jeusset" userId="4b7a9b9ab9721322" providerId="LiveId" clId="{7CDCF2E1-AE20-4B96-97A4-7FF073FE9F95}" dt="2024-09-09T11:17:12.331" v="2393" actId="1076"/>
          <ac:spMkLst>
            <pc:docMk/>
            <pc:sldMk cId="2932572127" sldId="284"/>
            <ac:spMk id="10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11:26:02.920" v="2546" actId="1076"/>
          <ac:spMkLst>
            <pc:docMk/>
            <pc:sldMk cId="2932572127" sldId="284"/>
            <ac:spMk id="18" creationId="{4DDC7174-BCF5-2412-7BAD-71B67625E410}"/>
          </ac:spMkLst>
        </pc:spChg>
        <pc:spChg chg="add mod">
          <ac:chgData name="gael jeusset" userId="4b7a9b9ab9721322" providerId="LiveId" clId="{7CDCF2E1-AE20-4B96-97A4-7FF073FE9F95}" dt="2024-09-09T11:25:57.935" v="2545" actId="1076"/>
          <ac:spMkLst>
            <pc:docMk/>
            <pc:sldMk cId="2932572127" sldId="284"/>
            <ac:spMk id="20" creationId="{848DDC07-A848-E246-B89E-8C420B7EB479}"/>
          </ac:spMkLst>
        </pc:spChg>
        <pc:spChg chg="add mod">
          <ac:chgData name="gael jeusset" userId="4b7a9b9ab9721322" providerId="LiveId" clId="{7CDCF2E1-AE20-4B96-97A4-7FF073FE9F95}" dt="2024-09-09T11:26:17.480" v="2548" actId="1076"/>
          <ac:spMkLst>
            <pc:docMk/>
            <pc:sldMk cId="2932572127" sldId="284"/>
            <ac:spMk id="21" creationId="{1717479B-BDA0-7113-4FEF-B0EC59E0291B}"/>
          </ac:spMkLst>
        </pc:spChg>
        <pc:spChg chg="add mod">
          <ac:chgData name="gael jeusset" userId="4b7a9b9ab9721322" providerId="LiveId" clId="{7CDCF2E1-AE20-4B96-97A4-7FF073FE9F95}" dt="2024-09-09T11:25:39.748" v="2542" actId="207"/>
          <ac:spMkLst>
            <pc:docMk/>
            <pc:sldMk cId="2932572127" sldId="284"/>
            <ac:spMk id="27" creationId="{355E798E-7E3A-E1B3-2889-BA84663084E5}"/>
          </ac:spMkLst>
        </pc:spChg>
        <pc:spChg chg="mod">
          <ac:chgData name="gael jeusset" userId="4b7a9b9ab9721322" providerId="LiveId" clId="{7CDCF2E1-AE20-4B96-97A4-7FF073FE9F95}" dt="2024-09-09T11:26:11.386" v="2547" actId="1076"/>
          <ac:spMkLst>
            <pc:docMk/>
            <pc:sldMk cId="2932572127" sldId="284"/>
            <ac:spMk id="29" creationId="{00000000-0000-0000-0000-000000000000}"/>
          </ac:spMkLst>
        </pc:spChg>
        <pc:spChg chg="mod">
          <ac:chgData name="gael jeusset" userId="4b7a9b9ab9721322" providerId="LiveId" clId="{7CDCF2E1-AE20-4B96-97A4-7FF073FE9F95}" dt="2024-09-09T11:19:26.871" v="2447" actId="1076"/>
          <ac:spMkLst>
            <pc:docMk/>
            <pc:sldMk cId="2932572127" sldId="284"/>
            <ac:spMk id="35" creationId="{00000000-0000-0000-0000-000000000000}"/>
          </ac:spMkLst>
        </pc:spChg>
        <pc:picChg chg="del">
          <ac:chgData name="gael jeusset" userId="4b7a9b9ab9721322" providerId="LiveId" clId="{7CDCF2E1-AE20-4B96-97A4-7FF073FE9F95}" dt="2024-09-09T11:10:54.663" v="2061" actId="478"/>
          <ac:picMkLst>
            <pc:docMk/>
            <pc:sldMk cId="2932572127" sldId="284"/>
            <ac:picMk id="6" creationId="{00000000-0000-0000-0000-000000000000}"/>
          </ac:picMkLst>
        </pc:picChg>
        <pc:picChg chg="del">
          <ac:chgData name="gael jeusset" userId="4b7a9b9ab9721322" providerId="LiveId" clId="{7CDCF2E1-AE20-4B96-97A4-7FF073FE9F95}" dt="2024-09-09T11:11:00.844" v="2064" actId="478"/>
          <ac:picMkLst>
            <pc:docMk/>
            <pc:sldMk cId="2932572127" sldId="284"/>
            <ac:picMk id="9" creationId="{00000000-0000-0000-0000-000000000000}"/>
          </ac:picMkLst>
        </pc:picChg>
        <pc:picChg chg="add mod ord modCrop">
          <ac:chgData name="gael jeusset" userId="4b7a9b9ab9721322" providerId="LiveId" clId="{7CDCF2E1-AE20-4B96-97A4-7FF073FE9F95}" dt="2024-09-09T11:17:12.331" v="2393" actId="1076"/>
          <ac:picMkLst>
            <pc:docMk/>
            <pc:sldMk cId="2932572127" sldId="284"/>
            <ac:picMk id="11" creationId="{EA1B37EB-0DC8-4614-84B9-82E7E2C27390}"/>
          </ac:picMkLst>
        </pc:picChg>
        <pc:picChg chg="add mod modCrop">
          <ac:chgData name="gael jeusset" userId="4b7a9b9ab9721322" providerId="LiveId" clId="{7CDCF2E1-AE20-4B96-97A4-7FF073FE9F95}" dt="2024-09-09T11:16:10.911" v="2392" actId="1076"/>
          <ac:picMkLst>
            <pc:docMk/>
            <pc:sldMk cId="2932572127" sldId="284"/>
            <ac:picMk id="15" creationId="{7A2AED9B-38C2-BE3A-6248-FFB776260266}"/>
          </ac:picMkLst>
        </pc:picChg>
        <pc:picChg chg="add mod">
          <ac:chgData name="gael jeusset" userId="4b7a9b9ab9721322" providerId="LiveId" clId="{7CDCF2E1-AE20-4B96-97A4-7FF073FE9F95}" dt="2024-09-09T11:19:32.180" v="2448" actId="1076"/>
          <ac:picMkLst>
            <pc:docMk/>
            <pc:sldMk cId="2932572127" sldId="284"/>
            <ac:picMk id="17" creationId="{BCC5AF03-FF7B-0ECF-621B-C1A3034044AF}"/>
          </ac:picMkLst>
        </pc:picChg>
        <pc:picChg chg="add mod modCrop">
          <ac:chgData name="gael jeusset" userId="4b7a9b9ab9721322" providerId="LiveId" clId="{7CDCF2E1-AE20-4B96-97A4-7FF073FE9F95}" dt="2024-09-09T11:23:49.715" v="2457" actId="1076"/>
          <ac:picMkLst>
            <pc:docMk/>
            <pc:sldMk cId="2932572127" sldId="284"/>
            <ac:picMk id="26" creationId="{DF725971-083A-2953-3381-BD424BE42D6C}"/>
          </ac:picMkLst>
        </pc:picChg>
        <pc:picChg chg="del">
          <ac:chgData name="gael jeusset" userId="4b7a9b9ab9721322" providerId="LiveId" clId="{7CDCF2E1-AE20-4B96-97A4-7FF073FE9F95}" dt="2024-09-09T11:10:58.975" v="2063" actId="478"/>
          <ac:picMkLst>
            <pc:docMk/>
            <pc:sldMk cId="2932572127" sldId="284"/>
            <ac:picMk id="28" creationId="{00000000-0000-0000-0000-000000000000}"/>
          </ac:picMkLst>
        </pc:picChg>
        <pc:cxnChg chg="mod">
          <ac:chgData name="gael jeusset" userId="4b7a9b9ab9721322" providerId="LiveId" clId="{7CDCF2E1-AE20-4B96-97A4-7FF073FE9F95}" dt="2024-09-09T11:19:13.922" v="2446" actId="14100"/>
          <ac:cxnSpMkLst>
            <pc:docMk/>
            <pc:sldMk cId="2932572127" sldId="284"/>
            <ac:cxnSpMk id="12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11:17:12.331" v="2393" actId="1076"/>
          <ac:cxnSpMkLst>
            <pc:docMk/>
            <pc:sldMk cId="2932572127" sldId="284"/>
            <ac:cxnSpMk id="13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11:17:12.331" v="2393" actId="1076"/>
          <ac:cxnSpMkLst>
            <pc:docMk/>
            <pc:sldMk cId="2932572127" sldId="284"/>
            <ac:cxnSpMk id="16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11:17:12.331" v="2393" actId="1076"/>
          <ac:cxnSpMkLst>
            <pc:docMk/>
            <pc:sldMk cId="2932572127" sldId="284"/>
            <ac:cxnSpMk id="19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11:17:12.331" v="2393" actId="1076"/>
          <ac:cxnSpMkLst>
            <pc:docMk/>
            <pc:sldMk cId="2932572127" sldId="284"/>
            <ac:cxnSpMk id="22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11:17:12.331" v="2393" actId="1076"/>
          <ac:cxnSpMkLst>
            <pc:docMk/>
            <pc:sldMk cId="2932572127" sldId="284"/>
            <ac:cxnSpMk id="25" creationId="{00000000-0000-0000-0000-000000000000}"/>
          </ac:cxnSpMkLst>
        </pc:cxnChg>
        <pc:cxnChg chg="add mod">
          <ac:chgData name="gael jeusset" userId="4b7a9b9ab9721322" providerId="LiveId" clId="{7CDCF2E1-AE20-4B96-97A4-7FF073FE9F95}" dt="2024-09-09T11:25:26.952" v="2541" actId="13822"/>
          <ac:cxnSpMkLst>
            <pc:docMk/>
            <pc:sldMk cId="2932572127" sldId="284"/>
            <ac:cxnSpMk id="31" creationId="{6DD1CAF6-5EBE-4634-ABC7-697EBD3F773B}"/>
          </ac:cxnSpMkLst>
        </pc:cxnChg>
        <pc:cxnChg chg="del">
          <ac:chgData name="gael jeusset" userId="4b7a9b9ab9721322" providerId="LiveId" clId="{7CDCF2E1-AE20-4B96-97A4-7FF073FE9F95}" dt="2024-09-09T11:12:59.479" v="2272" actId="478"/>
          <ac:cxnSpMkLst>
            <pc:docMk/>
            <pc:sldMk cId="2932572127" sldId="284"/>
            <ac:cxnSpMk id="33" creationId="{00000000-0000-0000-0000-000000000000}"/>
          </ac:cxnSpMkLst>
        </pc:cxnChg>
      </pc:sldChg>
      <pc:sldChg chg="addSp delSp modSp mod">
        <pc:chgData name="gael jeusset" userId="4b7a9b9ab9721322" providerId="LiveId" clId="{7CDCF2E1-AE20-4B96-97A4-7FF073FE9F95}" dt="2024-09-09T12:03:14.572" v="3122" actId="113"/>
        <pc:sldMkLst>
          <pc:docMk/>
          <pc:sldMk cId="3369197984" sldId="285"/>
        </pc:sldMkLst>
        <pc:spChg chg="mod">
          <ac:chgData name="gael jeusset" userId="4b7a9b9ab9721322" providerId="LiveId" clId="{7CDCF2E1-AE20-4B96-97A4-7FF073FE9F95}" dt="2024-09-09T12:03:14.572" v="3122" actId="113"/>
          <ac:spMkLst>
            <pc:docMk/>
            <pc:sldMk cId="3369197984" sldId="285"/>
            <ac:spMk id="6" creationId="{00000000-0000-0000-0000-000000000000}"/>
          </ac:spMkLst>
        </pc:spChg>
        <pc:spChg chg="mod">
          <ac:chgData name="gael jeusset" userId="4b7a9b9ab9721322" providerId="LiveId" clId="{7CDCF2E1-AE20-4B96-97A4-7FF073FE9F95}" dt="2024-09-09T11:33:01.877" v="2614" actId="20577"/>
          <ac:spMkLst>
            <pc:docMk/>
            <pc:sldMk cId="3369197984" sldId="285"/>
            <ac:spMk id="8" creationId="{00000000-0000-0000-0000-000000000000}"/>
          </ac:spMkLst>
        </pc:spChg>
        <pc:picChg chg="add mod ord modCrop">
          <ac:chgData name="gael jeusset" userId="4b7a9b9ab9721322" providerId="LiveId" clId="{7CDCF2E1-AE20-4B96-97A4-7FF073FE9F95}" dt="2024-09-09T11:30:02.843" v="2575" actId="171"/>
          <ac:picMkLst>
            <pc:docMk/>
            <pc:sldMk cId="3369197984" sldId="285"/>
            <ac:picMk id="3" creationId="{DC34CE95-CE5C-7090-08CE-39BA2AB108EF}"/>
          </ac:picMkLst>
        </pc:picChg>
        <pc:picChg chg="del">
          <ac:chgData name="gael jeusset" userId="4b7a9b9ab9721322" providerId="LiveId" clId="{7CDCF2E1-AE20-4B96-97A4-7FF073FE9F95}" dt="2024-09-09T11:28:27.057" v="2557" actId="478"/>
          <ac:picMkLst>
            <pc:docMk/>
            <pc:sldMk cId="3369197984" sldId="285"/>
            <ac:picMk id="4" creationId="{00000000-0000-0000-0000-000000000000}"/>
          </ac:picMkLst>
        </pc:picChg>
      </pc:sldChg>
      <pc:sldChg chg="addSp delSp modSp mod">
        <pc:chgData name="gael jeusset" userId="4b7a9b9ab9721322" providerId="LiveId" clId="{7CDCF2E1-AE20-4B96-97A4-7FF073FE9F95}" dt="2024-09-09T12:03:02.443" v="3120" actId="14100"/>
        <pc:sldMkLst>
          <pc:docMk/>
          <pc:sldMk cId="2552409007" sldId="286"/>
        </pc:sldMkLst>
        <pc:spChg chg="mod">
          <ac:chgData name="gael jeusset" userId="4b7a9b9ab9721322" providerId="LiveId" clId="{7CDCF2E1-AE20-4B96-97A4-7FF073FE9F95}" dt="2024-09-09T12:03:02.443" v="3120" actId="14100"/>
          <ac:spMkLst>
            <pc:docMk/>
            <pc:sldMk cId="2552409007" sldId="286"/>
            <ac:spMk id="4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11:36:38.387" v="2716" actId="207"/>
          <ac:spMkLst>
            <pc:docMk/>
            <pc:sldMk cId="2552409007" sldId="286"/>
            <ac:spMk id="11" creationId="{C3BD684A-1554-741F-6592-9E011DAC7CD1}"/>
          </ac:spMkLst>
        </pc:spChg>
        <pc:spChg chg="add mod">
          <ac:chgData name="gael jeusset" userId="4b7a9b9ab9721322" providerId="LiveId" clId="{7CDCF2E1-AE20-4B96-97A4-7FF073FE9F95}" dt="2024-09-09T11:36:50.485" v="2718" actId="1076"/>
          <ac:spMkLst>
            <pc:docMk/>
            <pc:sldMk cId="2552409007" sldId="286"/>
            <ac:spMk id="12" creationId="{608E1A51-D1DF-E2A2-CF88-3DD8A0F31E99}"/>
          </ac:spMkLst>
        </pc:spChg>
        <pc:spChg chg="mod">
          <ac:chgData name="gael jeusset" userId="4b7a9b9ab9721322" providerId="LiveId" clId="{7CDCF2E1-AE20-4B96-97A4-7FF073FE9F95}" dt="2024-09-09T11:37:56.766" v="2726" actId="1076"/>
          <ac:spMkLst>
            <pc:docMk/>
            <pc:sldMk cId="2552409007" sldId="286"/>
            <ac:spMk id="13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11:36:59.936" v="2720" actId="1076"/>
          <ac:spMkLst>
            <pc:docMk/>
            <pc:sldMk cId="2552409007" sldId="286"/>
            <ac:spMk id="14" creationId="{FBA57313-129C-53E6-5481-2564A4FDFDB9}"/>
          </ac:spMkLst>
        </pc:spChg>
        <pc:spChg chg="del">
          <ac:chgData name="gael jeusset" userId="4b7a9b9ab9721322" providerId="LiveId" clId="{7CDCF2E1-AE20-4B96-97A4-7FF073FE9F95}" dt="2024-09-09T11:36:21.501" v="2713" actId="478"/>
          <ac:spMkLst>
            <pc:docMk/>
            <pc:sldMk cId="2552409007" sldId="286"/>
            <ac:spMk id="23" creationId="{00000000-0000-0000-0000-000000000000}"/>
          </ac:spMkLst>
        </pc:spChg>
        <pc:spChg chg="del mod">
          <ac:chgData name="gael jeusset" userId="4b7a9b9ab9721322" providerId="LiveId" clId="{7CDCF2E1-AE20-4B96-97A4-7FF073FE9F95}" dt="2024-09-09T11:36:20.131" v="2711" actId="478"/>
          <ac:spMkLst>
            <pc:docMk/>
            <pc:sldMk cId="2552409007" sldId="286"/>
            <ac:spMk id="24" creationId="{00000000-0000-0000-0000-000000000000}"/>
          </ac:spMkLst>
        </pc:spChg>
        <pc:spChg chg="del">
          <ac:chgData name="gael jeusset" userId="4b7a9b9ab9721322" providerId="LiveId" clId="{7CDCF2E1-AE20-4B96-97A4-7FF073FE9F95}" dt="2024-09-09T11:36:20.624" v="2712" actId="478"/>
          <ac:spMkLst>
            <pc:docMk/>
            <pc:sldMk cId="2552409007" sldId="286"/>
            <ac:spMk id="25" creationId="{00000000-0000-0000-0000-000000000000}"/>
          </ac:spMkLst>
        </pc:spChg>
        <pc:spChg chg="mod">
          <ac:chgData name="gael jeusset" userId="4b7a9b9ab9721322" providerId="LiveId" clId="{7CDCF2E1-AE20-4B96-97A4-7FF073FE9F95}" dt="2024-09-09T11:35:46.214" v="2704" actId="1076"/>
          <ac:spMkLst>
            <pc:docMk/>
            <pc:sldMk cId="2552409007" sldId="286"/>
            <ac:spMk id="26" creationId="{00000000-0000-0000-0000-000000000000}"/>
          </ac:spMkLst>
        </pc:spChg>
        <pc:picChg chg="add mod">
          <ac:chgData name="gael jeusset" userId="4b7a9b9ab9721322" providerId="LiveId" clId="{7CDCF2E1-AE20-4B96-97A4-7FF073FE9F95}" dt="2024-09-09T11:34:21.366" v="2636" actId="1076"/>
          <ac:picMkLst>
            <pc:docMk/>
            <pc:sldMk cId="2552409007" sldId="286"/>
            <ac:picMk id="2" creationId="{52E5C943-13C7-A5F6-EFA1-264396F41862}"/>
          </ac:picMkLst>
        </pc:picChg>
        <pc:picChg chg="add mod ord modCrop">
          <ac:chgData name="gael jeusset" userId="4b7a9b9ab9721322" providerId="LiveId" clId="{7CDCF2E1-AE20-4B96-97A4-7FF073FE9F95}" dt="2024-09-09T11:35:43.257" v="2703" actId="171"/>
          <ac:picMkLst>
            <pc:docMk/>
            <pc:sldMk cId="2552409007" sldId="286"/>
            <ac:picMk id="7" creationId="{26EB9773-635A-31FC-9B0F-D01D983A2F02}"/>
          </ac:picMkLst>
        </pc:picChg>
        <pc:picChg chg="del">
          <ac:chgData name="gael jeusset" userId="4b7a9b9ab9721322" providerId="LiveId" clId="{7CDCF2E1-AE20-4B96-97A4-7FF073FE9F95}" dt="2024-09-09T11:37:48.653" v="2725" actId="478"/>
          <ac:picMkLst>
            <pc:docMk/>
            <pc:sldMk cId="2552409007" sldId="286"/>
            <ac:picMk id="8" creationId="{00000000-0000-0000-0000-000000000000}"/>
          </ac:picMkLst>
        </pc:picChg>
        <pc:picChg chg="del">
          <ac:chgData name="gael jeusset" userId="4b7a9b9ab9721322" providerId="LiveId" clId="{7CDCF2E1-AE20-4B96-97A4-7FF073FE9F95}" dt="2024-09-09T11:33:46.752" v="2634" actId="478"/>
          <ac:picMkLst>
            <pc:docMk/>
            <pc:sldMk cId="2552409007" sldId="286"/>
            <ac:picMk id="18" creationId="{00000000-0000-0000-0000-000000000000}"/>
          </ac:picMkLst>
        </pc:picChg>
        <pc:picChg chg="del">
          <ac:chgData name="gael jeusset" userId="4b7a9b9ab9721322" providerId="LiveId" clId="{7CDCF2E1-AE20-4B96-97A4-7FF073FE9F95}" dt="2024-09-09T11:34:26.957" v="2637" actId="478"/>
          <ac:picMkLst>
            <pc:docMk/>
            <pc:sldMk cId="2552409007" sldId="286"/>
            <ac:picMk id="22" creationId="{00000000-0000-0000-0000-000000000000}"/>
          </ac:picMkLst>
        </pc:picChg>
        <pc:cxnChg chg="add del mod">
          <ac:chgData name="gael jeusset" userId="4b7a9b9ab9721322" providerId="LiveId" clId="{7CDCF2E1-AE20-4B96-97A4-7FF073FE9F95}" dt="2024-09-09T11:38:29.857" v="2730" actId="21"/>
          <ac:cxnSpMkLst>
            <pc:docMk/>
            <pc:sldMk cId="2552409007" sldId="286"/>
            <ac:cxnSpMk id="20" creationId="{BB9F31E9-523E-D961-48A3-14291A384CD0}"/>
          </ac:cxnSpMkLst>
        </pc:cxnChg>
        <pc:cxnChg chg="add mod">
          <ac:chgData name="gael jeusset" userId="4b7a9b9ab9721322" providerId="LiveId" clId="{7CDCF2E1-AE20-4B96-97A4-7FF073FE9F95}" dt="2024-09-09T11:38:53.862" v="2734" actId="13822"/>
          <ac:cxnSpMkLst>
            <pc:docMk/>
            <pc:sldMk cId="2552409007" sldId="286"/>
            <ac:cxnSpMk id="27" creationId="{D2C69406-9380-93E7-C7E8-9D7AEDD4FDB7}"/>
          </ac:cxnSpMkLst>
        </pc:cxnChg>
        <pc:cxnChg chg="mod">
          <ac:chgData name="gael jeusset" userId="4b7a9b9ab9721322" providerId="LiveId" clId="{7CDCF2E1-AE20-4B96-97A4-7FF073FE9F95}" dt="2024-09-09T11:37:12.105" v="2722" actId="14100"/>
          <ac:cxnSpMkLst>
            <pc:docMk/>
            <pc:sldMk cId="2552409007" sldId="286"/>
            <ac:cxnSpMk id="28" creationId="{00000000-0000-0000-0000-000000000000}"/>
          </ac:cxnSpMkLst>
        </pc:cxnChg>
        <pc:cxnChg chg="del">
          <ac:chgData name="gael jeusset" userId="4b7a9b9ab9721322" providerId="LiveId" clId="{7CDCF2E1-AE20-4B96-97A4-7FF073FE9F95}" dt="2024-09-09T11:37:06.718" v="2721" actId="478"/>
          <ac:cxnSpMkLst>
            <pc:docMk/>
            <pc:sldMk cId="2552409007" sldId="286"/>
            <ac:cxnSpMk id="29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11:37:16.058" v="2723" actId="14100"/>
          <ac:cxnSpMkLst>
            <pc:docMk/>
            <pc:sldMk cId="2552409007" sldId="286"/>
            <ac:cxnSpMk id="32" creationId="{00000000-0000-0000-0000-000000000000}"/>
          </ac:cxnSpMkLst>
        </pc:cxnChg>
      </pc:sldChg>
      <pc:sldChg chg="addSp delSp modSp mod">
        <pc:chgData name="gael jeusset" userId="4b7a9b9ab9721322" providerId="LiveId" clId="{7CDCF2E1-AE20-4B96-97A4-7FF073FE9F95}" dt="2024-09-09T12:02:52.203" v="3118" actId="14100"/>
        <pc:sldMkLst>
          <pc:docMk/>
          <pc:sldMk cId="1367520878" sldId="287"/>
        </pc:sldMkLst>
        <pc:spChg chg="mod">
          <ac:chgData name="gael jeusset" userId="4b7a9b9ab9721322" providerId="LiveId" clId="{7CDCF2E1-AE20-4B96-97A4-7FF073FE9F95}" dt="2024-09-09T12:02:52.203" v="3118" actId="14100"/>
          <ac:spMkLst>
            <pc:docMk/>
            <pc:sldMk cId="1367520878" sldId="287"/>
            <ac:spMk id="4" creationId="{00000000-0000-0000-0000-000000000000}"/>
          </ac:spMkLst>
        </pc:spChg>
        <pc:spChg chg="mod">
          <ac:chgData name="gael jeusset" userId="4b7a9b9ab9721322" providerId="LiveId" clId="{7CDCF2E1-AE20-4B96-97A4-7FF073FE9F95}" dt="2024-09-09T11:41:34.301" v="2907" actId="20577"/>
          <ac:spMkLst>
            <pc:docMk/>
            <pc:sldMk cId="1367520878" sldId="287"/>
            <ac:spMk id="8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11:43:56.789" v="2968" actId="1076"/>
          <ac:spMkLst>
            <pc:docMk/>
            <pc:sldMk cId="1367520878" sldId="287"/>
            <ac:spMk id="17" creationId="{8D44AF05-0714-938F-7F5D-73C99038AF49}"/>
          </ac:spMkLst>
        </pc:spChg>
        <pc:spChg chg="add mod">
          <ac:chgData name="gael jeusset" userId="4b7a9b9ab9721322" providerId="LiveId" clId="{7CDCF2E1-AE20-4B96-97A4-7FF073FE9F95}" dt="2024-09-09T11:44:03.450" v="2970" actId="1076"/>
          <ac:spMkLst>
            <pc:docMk/>
            <pc:sldMk cId="1367520878" sldId="287"/>
            <ac:spMk id="19" creationId="{559B7E5D-875D-2863-1E4F-F0337142BA77}"/>
          </ac:spMkLst>
        </pc:spChg>
        <pc:spChg chg="del">
          <ac:chgData name="gael jeusset" userId="4b7a9b9ab9721322" providerId="LiveId" clId="{7CDCF2E1-AE20-4B96-97A4-7FF073FE9F95}" dt="2024-09-09T11:43:26.475" v="2962" actId="478"/>
          <ac:spMkLst>
            <pc:docMk/>
            <pc:sldMk cId="1367520878" sldId="287"/>
            <ac:spMk id="22" creationId="{00000000-0000-0000-0000-000000000000}"/>
          </ac:spMkLst>
        </pc:spChg>
        <pc:spChg chg="del">
          <ac:chgData name="gael jeusset" userId="4b7a9b9ab9721322" providerId="LiveId" clId="{7CDCF2E1-AE20-4B96-97A4-7FF073FE9F95}" dt="2024-09-09T11:43:25.405" v="2961" actId="478"/>
          <ac:spMkLst>
            <pc:docMk/>
            <pc:sldMk cId="1367520878" sldId="287"/>
            <ac:spMk id="24" creationId="{00000000-0000-0000-0000-000000000000}"/>
          </ac:spMkLst>
        </pc:spChg>
        <pc:spChg chg="mod">
          <ac:chgData name="gael jeusset" userId="4b7a9b9ab9721322" providerId="LiveId" clId="{7CDCF2E1-AE20-4B96-97A4-7FF073FE9F95}" dt="2024-09-09T11:43:36.879" v="2966" actId="20577"/>
          <ac:spMkLst>
            <pc:docMk/>
            <pc:sldMk cId="1367520878" sldId="287"/>
            <ac:spMk id="25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11:44:09.753" v="2972" actId="1076"/>
          <ac:spMkLst>
            <pc:docMk/>
            <pc:sldMk cId="1367520878" sldId="287"/>
            <ac:spMk id="28" creationId="{2543D151-CB49-6FF5-BB67-422F5F67C053}"/>
          </ac:spMkLst>
        </pc:spChg>
        <pc:picChg chg="add mod ord modCrop">
          <ac:chgData name="gael jeusset" userId="4b7a9b9ab9721322" providerId="LiveId" clId="{7CDCF2E1-AE20-4B96-97A4-7FF073FE9F95}" dt="2024-09-09T11:40:10.129" v="2761" actId="171"/>
          <ac:picMkLst>
            <pc:docMk/>
            <pc:sldMk cId="1367520878" sldId="287"/>
            <ac:picMk id="3" creationId="{68D37ED4-3CA2-DA33-EEA1-64C4CFABAD7A}"/>
          </ac:picMkLst>
        </pc:picChg>
        <pc:picChg chg="del">
          <ac:chgData name="gael jeusset" userId="4b7a9b9ab9721322" providerId="LiveId" clId="{7CDCF2E1-AE20-4B96-97A4-7FF073FE9F95}" dt="2024-09-09T11:39:14.048" v="2735" actId="478"/>
          <ac:picMkLst>
            <pc:docMk/>
            <pc:sldMk cId="1367520878" sldId="287"/>
            <ac:picMk id="7" creationId="{00000000-0000-0000-0000-000000000000}"/>
          </ac:picMkLst>
        </pc:picChg>
        <pc:picChg chg="add mod modCrop">
          <ac:chgData name="gael jeusset" userId="4b7a9b9ab9721322" providerId="LiveId" clId="{7CDCF2E1-AE20-4B96-97A4-7FF073FE9F95}" dt="2024-09-09T11:44:26.446" v="2973" actId="732"/>
          <ac:picMkLst>
            <pc:docMk/>
            <pc:sldMk cId="1367520878" sldId="287"/>
            <ac:picMk id="15" creationId="{76B91DC8-D7B5-61CB-B1EB-CCA675FEC14C}"/>
          </ac:picMkLst>
        </pc:picChg>
        <pc:picChg chg="del">
          <ac:chgData name="gael jeusset" userId="4b7a9b9ab9721322" providerId="LiveId" clId="{7CDCF2E1-AE20-4B96-97A4-7FF073FE9F95}" dt="2024-09-09T11:39:14.867" v="2736" actId="478"/>
          <ac:picMkLst>
            <pc:docMk/>
            <pc:sldMk cId="1367520878" sldId="287"/>
            <ac:picMk id="21" creationId="{00000000-0000-0000-0000-000000000000}"/>
          </ac:picMkLst>
        </pc:picChg>
        <pc:cxnChg chg="mod">
          <ac:chgData name="gael jeusset" userId="4b7a9b9ab9721322" providerId="LiveId" clId="{7CDCF2E1-AE20-4B96-97A4-7FF073FE9F95}" dt="2024-09-09T11:41:40.588" v="2908" actId="14100"/>
          <ac:cxnSpMkLst>
            <pc:docMk/>
            <pc:sldMk cId="1367520878" sldId="287"/>
            <ac:cxnSpMk id="10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11:41:06.273" v="2876" actId="1076"/>
          <ac:cxnSpMkLst>
            <pc:docMk/>
            <pc:sldMk cId="1367520878" sldId="287"/>
            <ac:cxnSpMk id="12" creationId="{00000000-0000-0000-0000-000000000000}"/>
          </ac:cxnSpMkLst>
        </pc:cxnChg>
        <pc:cxnChg chg="del mod">
          <ac:chgData name="gael jeusset" userId="4b7a9b9ab9721322" providerId="LiveId" clId="{7CDCF2E1-AE20-4B96-97A4-7FF073FE9F95}" dt="2024-09-09T11:41:46.122" v="2909" actId="478"/>
          <ac:cxnSpMkLst>
            <pc:docMk/>
            <pc:sldMk cId="1367520878" sldId="287"/>
            <ac:cxnSpMk id="14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11:42:05.956" v="2911" actId="14100"/>
          <ac:cxnSpMkLst>
            <pc:docMk/>
            <pc:sldMk cId="1367520878" sldId="287"/>
            <ac:cxnSpMk id="16" creationId="{00000000-0000-0000-0000-000000000000}"/>
          </ac:cxnSpMkLst>
        </pc:cxnChg>
        <pc:cxnChg chg="del mod">
          <ac:chgData name="gael jeusset" userId="4b7a9b9ab9721322" providerId="LiveId" clId="{7CDCF2E1-AE20-4B96-97A4-7FF073FE9F95}" dt="2024-09-09T11:41:56.767" v="2910" actId="478"/>
          <ac:cxnSpMkLst>
            <pc:docMk/>
            <pc:sldMk cId="1367520878" sldId="287"/>
            <ac:cxnSpMk id="18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11:41:15.258" v="2880" actId="20577"/>
          <ac:cxnSpMkLst>
            <pc:docMk/>
            <pc:sldMk cId="1367520878" sldId="287"/>
            <ac:cxnSpMk id="20" creationId="{00000000-0000-0000-0000-000000000000}"/>
          </ac:cxnSpMkLst>
        </pc:cxnChg>
        <pc:cxnChg chg="del mod">
          <ac:chgData name="gael jeusset" userId="4b7a9b9ab9721322" providerId="LiveId" clId="{7CDCF2E1-AE20-4B96-97A4-7FF073FE9F95}" dt="2024-09-09T11:43:23.733" v="2960" actId="478"/>
          <ac:cxnSpMkLst>
            <pc:docMk/>
            <pc:sldMk cId="1367520878" sldId="287"/>
            <ac:cxnSpMk id="26" creationId="{00000000-0000-0000-0000-000000000000}"/>
          </ac:cxnSpMkLst>
        </pc:cxnChg>
        <pc:cxnChg chg="del">
          <ac:chgData name="gael jeusset" userId="4b7a9b9ab9721322" providerId="LiveId" clId="{7CDCF2E1-AE20-4B96-97A4-7FF073FE9F95}" dt="2024-09-09T11:43:27.926" v="2963" actId="478"/>
          <ac:cxnSpMkLst>
            <pc:docMk/>
            <pc:sldMk cId="1367520878" sldId="287"/>
            <ac:cxnSpMk id="27" creationId="{00000000-0000-0000-0000-000000000000}"/>
          </ac:cxnSpMkLst>
        </pc:cxnChg>
        <pc:cxnChg chg="del mod">
          <ac:chgData name="gael jeusset" userId="4b7a9b9ab9721322" providerId="LiveId" clId="{7CDCF2E1-AE20-4B96-97A4-7FF073FE9F95}" dt="2024-09-09T11:43:22.033" v="2959" actId="478"/>
          <ac:cxnSpMkLst>
            <pc:docMk/>
            <pc:sldMk cId="1367520878" sldId="287"/>
            <ac:cxnSpMk id="29" creationId="{00000000-0000-0000-0000-000000000000}"/>
          </ac:cxnSpMkLst>
        </pc:cxnChg>
      </pc:sldChg>
      <pc:sldChg chg="addSp delSp modSp mod">
        <pc:chgData name="gael jeusset" userId="4b7a9b9ab9721322" providerId="LiveId" clId="{7CDCF2E1-AE20-4B96-97A4-7FF073FE9F95}" dt="2024-09-09T12:02:38.219" v="3116" actId="14100"/>
        <pc:sldMkLst>
          <pc:docMk/>
          <pc:sldMk cId="3815737263" sldId="288"/>
        </pc:sldMkLst>
        <pc:spChg chg="mod">
          <ac:chgData name="gael jeusset" userId="4b7a9b9ab9721322" providerId="LiveId" clId="{7CDCF2E1-AE20-4B96-97A4-7FF073FE9F95}" dt="2024-09-09T12:02:38.219" v="3116" actId="14100"/>
          <ac:spMkLst>
            <pc:docMk/>
            <pc:sldMk cId="3815737263" sldId="288"/>
            <ac:spMk id="4" creationId="{00000000-0000-0000-0000-000000000000}"/>
          </ac:spMkLst>
        </pc:spChg>
        <pc:spChg chg="mod">
          <ac:chgData name="gael jeusset" userId="4b7a9b9ab9721322" providerId="LiveId" clId="{7CDCF2E1-AE20-4B96-97A4-7FF073FE9F95}" dt="2024-09-09T11:48:16.704" v="3082" actId="1076"/>
          <ac:spMkLst>
            <pc:docMk/>
            <pc:sldMk cId="3815737263" sldId="288"/>
            <ac:spMk id="8" creationId="{00000000-0000-0000-0000-000000000000}"/>
          </ac:spMkLst>
        </pc:spChg>
        <pc:spChg chg="mod">
          <ac:chgData name="gael jeusset" userId="4b7a9b9ab9721322" providerId="LiveId" clId="{7CDCF2E1-AE20-4B96-97A4-7FF073FE9F95}" dt="2024-09-09T11:47:32.586" v="3074" actId="1076"/>
          <ac:spMkLst>
            <pc:docMk/>
            <pc:sldMk cId="3815737263" sldId="288"/>
            <ac:spMk id="10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11:48:13.765" v="3081" actId="1076"/>
          <ac:spMkLst>
            <pc:docMk/>
            <pc:sldMk cId="3815737263" sldId="288"/>
            <ac:spMk id="11" creationId="{B142F986-F489-486D-4444-53CFF4730EBD}"/>
          </ac:spMkLst>
        </pc:spChg>
        <pc:spChg chg="add mod">
          <ac:chgData name="gael jeusset" userId="4b7a9b9ab9721322" providerId="LiveId" clId="{7CDCF2E1-AE20-4B96-97A4-7FF073FE9F95}" dt="2024-09-09T11:48:57.375" v="3113" actId="115"/>
          <ac:spMkLst>
            <pc:docMk/>
            <pc:sldMk cId="3815737263" sldId="288"/>
            <ac:spMk id="12" creationId="{754D8351-009B-389C-96F9-4646B1BB1285}"/>
          </ac:spMkLst>
        </pc:spChg>
        <pc:picChg chg="add mod">
          <ac:chgData name="gael jeusset" userId="4b7a9b9ab9721322" providerId="LiveId" clId="{7CDCF2E1-AE20-4B96-97A4-7FF073FE9F95}" dt="2024-09-09T12:02:27.878" v="3114" actId="1076"/>
          <ac:picMkLst>
            <pc:docMk/>
            <pc:sldMk cId="3815737263" sldId="288"/>
            <ac:picMk id="3" creationId="{882BBF4D-3F72-4EB4-6B15-D0E2F3A31B7D}"/>
          </ac:picMkLst>
        </pc:picChg>
        <pc:picChg chg="del">
          <ac:chgData name="gael jeusset" userId="4b7a9b9ab9721322" providerId="LiveId" clId="{7CDCF2E1-AE20-4B96-97A4-7FF073FE9F95}" dt="2024-09-09T11:46:32.977" v="2981" actId="478"/>
          <ac:picMkLst>
            <pc:docMk/>
            <pc:sldMk cId="3815737263" sldId="288"/>
            <ac:picMk id="7" creationId="{00000000-0000-0000-0000-000000000000}"/>
          </ac:picMkLst>
        </pc:picChg>
        <pc:picChg chg="mod">
          <ac:chgData name="gael jeusset" userId="4b7a9b9ab9721322" providerId="LiveId" clId="{7CDCF2E1-AE20-4B96-97A4-7FF073FE9F95}" dt="2024-09-09T11:47:32.586" v="3074" actId="1076"/>
          <ac:picMkLst>
            <pc:docMk/>
            <pc:sldMk cId="3815737263" sldId="288"/>
            <ac:picMk id="9" creationId="{00000000-0000-0000-0000-000000000000}"/>
          </ac:picMkLst>
        </pc:picChg>
      </pc:sldChg>
      <pc:sldChg chg="del">
        <pc:chgData name="gael jeusset" userId="4b7a9b9ab9721322" providerId="LiveId" clId="{7CDCF2E1-AE20-4B96-97A4-7FF073FE9F95}" dt="2024-09-09T07:57:17.964" v="861" actId="2696"/>
        <pc:sldMkLst>
          <pc:docMk/>
          <pc:sldMk cId="166412719" sldId="289"/>
        </pc:sldMkLst>
      </pc:sldChg>
      <pc:sldChg chg="addSp delSp modSp mod">
        <pc:chgData name="gael jeusset" userId="4b7a9b9ab9721322" providerId="LiveId" clId="{7CDCF2E1-AE20-4B96-97A4-7FF073FE9F95}" dt="2024-09-09T12:05:12.162" v="3141" actId="1076"/>
        <pc:sldMkLst>
          <pc:docMk/>
          <pc:sldMk cId="2791212116" sldId="290"/>
        </pc:sldMkLst>
        <pc:spChg chg="mod">
          <ac:chgData name="gael jeusset" userId="4b7a9b9ab9721322" providerId="LiveId" clId="{7CDCF2E1-AE20-4B96-97A4-7FF073FE9F95}" dt="2024-09-09T12:05:12.162" v="3141" actId="1076"/>
          <ac:spMkLst>
            <pc:docMk/>
            <pc:sldMk cId="2791212116" sldId="290"/>
            <ac:spMk id="4" creationId="{00000000-0000-0000-0000-000000000000}"/>
          </ac:spMkLst>
        </pc:spChg>
        <pc:spChg chg="mod">
          <ac:chgData name="gael jeusset" userId="4b7a9b9ab9721322" providerId="LiveId" clId="{7CDCF2E1-AE20-4B96-97A4-7FF073FE9F95}" dt="2024-09-09T09:08:16.131" v="1609" actId="1076"/>
          <ac:spMkLst>
            <pc:docMk/>
            <pc:sldMk cId="2791212116" sldId="290"/>
            <ac:spMk id="8" creationId="{00000000-0000-0000-0000-000000000000}"/>
          </ac:spMkLst>
        </pc:spChg>
        <pc:spChg chg="mod">
          <ac:chgData name="gael jeusset" userId="4b7a9b9ab9721322" providerId="LiveId" clId="{7CDCF2E1-AE20-4B96-97A4-7FF073FE9F95}" dt="2024-09-09T09:08:16.131" v="1609" actId="1076"/>
          <ac:spMkLst>
            <pc:docMk/>
            <pc:sldMk cId="2791212116" sldId="290"/>
            <ac:spMk id="11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9:08:16.131" v="1609" actId="1076"/>
          <ac:spMkLst>
            <pc:docMk/>
            <pc:sldMk cId="2791212116" sldId="290"/>
            <ac:spMk id="18" creationId="{24228B4E-CC62-6F65-FC9F-981D916EA487}"/>
          </ac:spMkLst>
        </pc:spChg>
        <pc:spChg chg="mod">
          <ac:chgData name="gael jeusset" userId="4b7a9b9ab9721322" providerId="LiveId" clId="{7CDCF2E1-AE20-4B96-97A4-7FF073FE9F95}" dt="2024-09-09T09:08:16.131" v="1609" actId="1076"/>
          <ac:spMkLst>
            <pc:docMk/>
            <pc:sldMk cId="2791212116" sldId="290"/>
            <ac:spMk id="19" creationId="{00000000-0000-0000-0000-000000000000}"/>
          </ac:spMkLst>
        </pc:spChg>
        <pc:spChg chg="del">
          <ac:chgData name="gael jeusset" userId="4b7a9b9ab9721322" providerId="LiveId" clId="{7CDCF2E1-AE20-4B96-97A4-7FF073FE9F95}" dt="2024-09-09T08:47:27.132" v="1250" actId="478"/>
          <ac:spMkLst>
            <pc:docMk/>
            <pc:sldMk cId="2791212116" sldId="290"/>
            <ac:spMk id="21" creationId="{A5A961B1-6BF4-0753-D61D-8DD01329F255}"/>
          </ac:spMkLst>
        </pc:spChg>
        <pc:spChg chg="mod">
          <ac:chgData name="gael jeusset" userId="4b7a9b9ab9721322" providerId="LiveId" clId="{7CDCF2E1-AE20-4B96-97A4-7FF073FE9F95}" dt="2024-09-09T09:08:16.131" v="1609" actId="1076"/>
          <ac:spMkLst>
            <pc:docMk/>
            <pc:sldMk cId="2791212116" sldId="290"/>
            <ac:spMk id="22" creationId="{00000000-0000-0000-0000-000000000000}"/>
          </ac:spMkLst>
        </pc:spChg>
        <pc:spChg chg="del">
          <ac:chgData name="gael jeusset" userId="4b7a9b9ab9721322" providerId="LiveId" clId="{7CDCF2E1-AE20-4B96-97A4-7FF073FE9F95}" dt="2024-09-09T08:47:30.098" v="1252" actId="478"/>
          <ac:spMkLst>
            <pc:docMk/>
            <pc:sldMk cId="2791212116" sldId="290"/>
            <ac:spMk id="25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9:08:16.131" v="1609" actId="1076"/>
          <ac:spMkLst>
            <pc:docMk/>
            <pc:sldMk cId="2791212116" sldId="290"/>
            <ac:spMk id="27" creationId="{468CB487-DC59-9058-8B76-75FBFC449779}"/>
          </ac:spMkLst>
        </pc:spChg>
        <pc:spChg chg="add mod">
          <ac:chgData name="gael jeusset" userId="4b7a9b9ab9721322" providerId="LiveId" clId="{7CDCF2E1-AE20-4B96-97A4-7FF073FE9F95}" dt="2024-09-09T09:08:16.131" v="1609" actId="1076"/>
          <ac:spMkLst>
            <pc:docMk/>
            <pc:sldMk cId="2791212116" sldId="290"/>
            <ac:spMk id="28" creationId="{24C5C4AD-A9DD-A03F-23C3-D69737F13F7A}"/>
          </ac:spMkLst>
        </pc:spChg>
        <pc:spChg chg="del">
          <ac:chgData name="gael jeusset" userId="4b7a9b9ab9721322" providerId="LiveId" clId="{7CDCF2E1-AE20-4B96-97A4-7FF073FE9F95}" dt="2024-09-09T08:47:51.881" v="1254" actId="478"/>
          <ac:spMkLst>
            <pc:docMk/>
            <pc:sldMk cId="2791212116" sldId="290"/>
            <ac:spMk id="29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9:08:16.131" v="1609" actId="1076"/>
          <ac:spMkLst>
            <pc:docMk/>
            <pc:sldMk cId="2791212116" sldId="290"/>
            <ac:spMk id="31" creationId="{F080ECAC-30D7-741D-007B-C3F3BE2CC3A9}"/>
          </ac:spMkLst>
        </pc:spChg>
        <pc:spChg chg="add mod">
          <ac:chgData name="gael jeusset" userId="4b7a9b9ab9721322" providerId="LiveId" clId="{7CDCF2E1-AE20-4B96-97A4-7FF073FE9F95}" dt="2024-09-09T09:08:16.131" v="1609" actId="1076"/>
          <ac:spMkLst>
            <pc:docMk/>
            <pc:sldMk cId="2791212116" sldId="290"/>
            <ac:spMk id="32" creationId="{38838758-C8A6-DD8B-3D3F-19D159EBE5A3}"/>
          </ac:spMkLst>
        </pc:spChg>
        <pc:spChg chg="mod">
          <ac:chgData name="gael jeusset" userId="4b7a9b9ab9721322" providerId="LiveId" clId="{7CDCF2E1-AE20-4B96-97A4-7FF073FE9F95}" dt="2024-09-09T09:08:16.131" v="1609" actId="1076"/>
          <ac:spMkLst>
            <pc:docMk/>
            <pc:sldMk cId="2791212116" sldId="290"/>
            <ac:spMk id="33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9:08:16.131" v="1609" actId="1076"/>
          <ac:spMkLst>
            <pc:docMk/>
            <pc:sldMk cId="2791212116" sldId="290"/>
            <ac:spMk id="35" creationId="{EA74D9E0-E900-379B-468D-494988DEF942}"/>
          </ac:spMkLst>
        </pc:spChg>
        <pc:spChg chg="add mod">
          <ac:chgData name="gael jeusset" userId="4b7a9b9ab9721322" providerId="LiveId" clId="{7CDCF2E1-AE20-4B96-97A4-7FF073FE9F95}" dt="2024-09-09T09:08:16.131" v="1609" actId="1076"/>
          <ac:spMkLst>
            <pc:docMk/>
            <pc:sldMk cId="2791212116" sldId="290"/>
            <ac:spMk id="36" creationId="{F9EBB2DA-B94B-4FE6-A3A8-BB4806FB1269}"/>
          </ac:spMkLst>
        </pc:spChg>
        <pc:picChg chg="add mod ord modCrop">
          <ac:chgData name="gael jeusset" userId="4b7a9b9ab9721322" providerId="LiveId" clId="{7CDCF2E1-AE20-4B96-97A4-7FF073FE9F95}" dt="2024-09-09T09:08:16.131" v="1609" actId="1076"/>
          <ac:picMkLst>
            <pc:docMk/>
            <pc:sldMk cId="2791212116" sldId="290"/>
            <ac:picMk id="3" creationId="{B302F5A0-BDB8-B26F-26DB-90344902F263}"/>
          </ac:picMkLst>
        </pc:picChg>
        <pc:picChg chg="del">
          <ac:chgData name="gael jeusset" userId="4b7a9b9ab9721322" providerId="LiveId" clId="{7CDCF2E1-AE20-4B96-97A4-7FF073FE9F95}" dt="2024-09-09T08:28:29.337" v="1054" actId="478"/>
          <ac:picMkLst>
            <pc:docMk/>
            <pc:sldMk cId="2791212116" sldId="290"/>
            <ac:picMk id="7" creationId="{00000000-0000-0000-0000-000000000000}"/>
          </ac:picMkLst>
        </pc:picChg>
        <pc:cxnChg chg="mod">
          <ac:chgData name="gael jeusset" userId="4b7a9b9ab9721322" providerId="LiveId" clId="{7CDCF2E1-AE20-4B96-97A4-7FF073FE9F95}" dt="2024-09-09T09:08:16.131" v="1609" actId="1076"/>
          <ac:cxnSpMkLst>
            <pc:docMk/>
            <pc:sldMk cId="2791212116" sldId="290"/>
            <ac:cxnSpMk id="10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09:08:16.131" v="1609" actId="1076"/>
          <ac:cxnSpMkLst>
            <pc:docMk/>
            <pc:sldMk cId="2791212116" sldId="290"/>
            <ac:cxnSpMk id="12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09:08:16.131" v="1609" actId="1076"/>
          <ac:cxnSpMkLst>
            <pc:docMk/>
            <pc:sldMk cId="2791212116" sldId="290"/>
            <ac:cxnSpMk id="20" creationId="{00000000-0000-0000-0000-000000000000}"/>
          </ac:cxnSpMkLst>
        </pc:cxnChg>
        <pc:cxnChg chg="del mod">
          <ac:chgData name="gael jeusset" userId="4b7a9b9ab9721322" providerId="LiveId" clId="{7CDCF2E1-AE20-4B96-97A4-7FF073FE9F95}" dt="2024-09-09T08:50:15.337" v="1315" actId="478"/>
          <ac:cxnSpMkLst>
            <pc:docMk/>
            <pc:sldMk cId="2791212116" sldId="290"/>
            <ac:cxnSpMk id="23" creationId="{00000000-0000-0000-0000-000000000000}"/>
          </ac:cxnSpMkLst>
        </pc:cxnChg>
        <pc:cxnChg chg="del">
          <ac:chgData name="gael jeusset" userId="4b7a9b9ab9721322" providerId="LiveId" clId="{7CDCF2E1-AE20-4B96-97A4-7FF073FE9F95}" dt="2024-09-09T08:47:28.786" v="1251" actId="478"/>
          <ac:cxnSpMkLst>
            <pc:docMk/>
            <pc:sldMk cId="2791212116" sldId="290"/>
            <ac:cxnSpMk id="24" creationId="{D8B80C74-4E54-B6DA-85BF-5293A36F69A0}"/>
          </ac:cxnSpMkLst>
        </pc:cxnChg>
        <pc:cxnChg chg="del mod">
          <ac:chgData name="gael jeusset" userId="4b7a9b9ab9721322" providerId="LiveId" clId="{7CDCF2E1-AE20-4B96-97A4-7FF073FE9F95}" dt="2024-09-09T08:47:31.334" v="1253" actId="478"/>
          <ac:cxnSpMkLst>
            <pc:docMk/>
            <pc:sldMk cId="2791212116" sldId="290"/>
            <ac:cxnSpMk id="26" creationId="{00000000-0000-0000-0000-000000000000}"/>
          </ac:cxnSpMkLst>
        </pc:cxnChg>
        <pc:cxnChg chg="del">
          <ac:chgData name="gael jeusset" userId="4b7a9b9ab9721322" providerId="LiveId" clId="{7CDCF2E1-AE20-4B96-97A4-7FF073FE9F95}" dt="2024-09-09T08:47:53.806" v="1255" actId="478"/>
          <ac:cxnSpMkLst>
            <pc:docMk/>
            <pc:sldMk cId="2791212116" sldId="290"/>
            <ac:cxnSpMk id="30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09:08:16.131" v="1609" actId="1076"/>
          <ac:cxnSpMkLst>
            <pc:docMk/>
            <pc:sldMk cId="2791212116" sldId="290"/>
            <ac:cxnSpMk id="34" creationId="{00000000-0000-0000-0000-000000000000}"/>
          </ac:cxnSpMkLst>
        </pc:cxnChg>
      </pc:sldChg>
      <pc:sldChg chg="addSp delSp modSp mod">
        <pc:chgData name="gael jeusset" userId="4b7a9b9ab9721322" providerId="LiveId" clId="{7CDCF2E1-AE20-4B96-97A4-7FF073FE9F95}" dt="2024-09-09T12:05:05.467" v="3140" actId="1076"/>
        <pc:sldMkLst>
          <pc:docMk/>
          <pc:sldMk cId="2212195692" sldId="291"/>
        </pc:sldMkLst>
        <pc:spChg chg="mod">
          <ac:chgData name="gael jeusset" userId="4b7a9b9ab9721322" providerId="LiveId" clId="{7CDCF2E1-AE20-4B96-97A4-7FF073FE9F95}" dt="2024-09-09T12:05:05.467" v="3140" actId="1076"/>
          <ac:spMkLst>
            <pc:docMk/>
            <pc:sldMk cId="2212195692" sldId="291"/>
            <ac:spMk id="5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9:52:08.221" v="1722" actId="1076"/>
          <ac:spMkLst>
            <pc:docMk/>
            <pc:sldMk cId="2212195692" sldId="291"/>
            <ac:spMk id="8" creationId="{AB395CEF-A2B5-8CDA-9FEC-6528E403ED58}"/>
          </ac:spMkLst>
        </pc:spChg>
        <pc:spChg chg="add mod">
          <ac:chgData name="gael jeusset" userId="4b7a9b9ab9721322" providerId="LiveId" clId="{7CDCF2E1-AE20-4B96-97A4-7FF073FE9F95}" dt="2024-09-09T09:51:59.117" v="1721" actId="20577"/>
          <ac:spMkLst>
            <pc:docMk/>
            <pc:sldMk cId="2212195692" sldId="291"/>
            <ac:spMk id="9" creationId="{86AD3A9E-85E8-775E-8DD9-64E043031D7C}"/>
          </ac:spMkLst>
        </pc:spChg>
        <pc:spChg chg="mod">
          <ac:chgData name="gael jeusset" userId="4b7a9b9ab9721322" providerId="LiveId" clId="{7CDCF2E1-AE20-4B96-97A4-7FF073FE9F95}" dt="2024-09-09T09:51:35.416" v="1677" actId="5793"/>
          <ac:spMkLst>
            <pc:docMk/>
            <pc:sldMk cId="2212195692" sldId="291"/>
            <ac:spMk id="11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9:51:24.345" v="1666" actId="20577"/>
          <ac:spMkLst>
            <pc:docMk/>
            <pc:sldMk cId="2212195692" sldId="291"/>
            <ac:spMk id="13" creationId="{84FB8816-3704-5FE7-FDC6-B83AAD0C6CAC}"/>
          </ac:spMkLst>
        </pc:spChg>
        <pc:spChg chg="add mod">
          <ac:chgData name="gael jeusset" userId="4b7a9b9ab9721322" providerId="LiveId" clId="{7CDCF2E1-AE20-4B96-97A4-7FF073FE9F95}" dt="2024-09-09T09:52:34.951" v="1759" actId="20577"/>
          <ac:spMkLst>
            <pc:docMk/>
            <pc:sldMk cId="2212195692" sldId="291"/>
            <ac:spMk id="15" creationId="{5872F639-9C7F-A9C7-1039-C0A57D6AEBB1}"/>
          </ac:spMkLst>
        </pc:spChg>
        <pc:spChg chg="del">
          <ac:chgData name="gael jeusset" userId="4b7a9b9ab9721322" providerId="LiveId" clId="{7CDCF2E1-AE20-4B96-97A4-7FF073FE9F95}" dt="2024-09-09T09:19:22.389" v="1623" actId="478"/>
          <ac:spMkLst>
            <pc:docMk/>
            <pc:sldMk cId="2212195692" sldId="291"/>
            <ac:spMk id="17" creationId="{00000000-0000-0000-0000-000000000000}"/>
          </ac:spMkLst>
        </pc:spChg>
        <pc:spChg chg="mod">
          <ac:chgData name="gael jeusset" userId="4b7a9b9ab9721322" providerId="LiveId" clId="{7CDCF2E1-AE20-4B96-97A4-7FF073FE9F95}" dt="2024-09-09T09:20:17.328" v="1632" actId="1076"/>
          <ac:spMkLst>
            <pc:docMk/>
            <pc:sldMk cId="2212195692" sldId="291"/>
            <ac:spMk id="19" creationId="{00000000-0000-0000-0000-000000000000}"/>
          </ac:spMkLst>
        </pc:spChg>
        <pc:picChg chg="add mod modCrop">
          <ac:chgData name="gael jeusset" userId="4b7a9b9ab9721322" providerId="LiveId" clId="{7CDCF2E1-AE20-4B96-97A4-7FF073FE9F95}" dt="2024-09-09T09:19:19.639" v="1622" actId="1076"/>
          <ac:picMkLst>
            <pc:docMk/>
            <pc:sldMk cId="2212195692" sldId="291"/>
            <ac:picMk id="3" creationId="{5B72917D-16C6-C8E8-8744-FAB02E1B8171}"/>
          </ac:picMkLst>
        </pc:picChg>
        <pc:picChg chg="del">
          <ac:chgData name="gael jeusset" userId="4b7a9b9ab9721322" providerId="LiveId" clId="{7CDCF2E1-AE20-4B96-97A4-7FF073FE9F95}" dt="2024-09-09T09:08:32.410" v="1611" actId="478"/>
          <ac:picMkLst>
            <pc:docMk/>
            <pc:sldMk cId="2212195692" sldId="291"/>
            <ac:picMk id="4" creationId="{00000000-0000-0000-0000-000000000000}"/>
          </ac:picMkLst>
        </pc:picChg>
        <pc:cxnChg chg="del">
          <ac:chgData name="gael jeusset" userId="4b7a9b9ab9721322" providerId="LiveId" clId="{7CDCF2E1-AE20-4B96-97A4-7FF073FE9F95}" dt="2024-09-09T09:19:23.430" v="1624" actId="478"/>
          <ac:cxnSpMkLst>
            <pc:docMk/>
            <pc:sldMk cId="2212195692" sldId="291"/>
            <ac:cxnSpMk id="12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09:20:46.666" v="1639" actId="14100"/>
          <ac:cxnSpMkLst>
            <pc:docMk/>
            <pc:sldMk cId="2212195692" sldId="291"/>
            <ac:cxnSpMk id="18" creationId="{00000000-0000-0000-0000-000000000000}"/>
          </ac:cxnSpMkLst>
        </pc:cxnChg>
        <pc:cxnChg chg="del">
          <ac:chgData name="gael jeusset" userId="4b7a9b9ab9721322" providerId="LiveId" clId="{7CDCF2E1-AE20-4B96-97A4-7FF073FE9F95}" dt="2024-09-09T09:20:26.798" v="1635" actId="478"/>
          <ac:cxnSpMkLst>
            <pc:docMk/>
            <pc:sldMk cId="2212195692" sldId="291"/>
            <ac:cxnSpMk id="20" creationId="{00000000-0000-0000-0000-000000000000}"/>
          </ac:cxnSpMkLst>
        </pc:cxnChg>
        <pc:cxnChg chg="del">
          <ac:chgData name="gael jeusset" userId="4b7a9b9ab9721322" providerId="LiveId" clId="{7CDCF2E1-AE20-4B96-97A4-7FF073FE9F95}" dt="2024-09-09T09:20:25.822" v="1634" actId="478"/>
          <ac:cxnSpMkLst>
            <pc:docMk/>
            <pc:sldMk cId="2212195692" sldId="291"/>
            <ac:cxnSpMk id="22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09:20:21.447" v="1633" actId="14100"/>
          <ac:cxnSpMkLst>
            <pc:docMk/>
            <pc:sldMk cId="2212195692" sldId="291"/>
            <ac:cxnSpMk id="24" creationId="{00000000-0000-0000-0000-000000000000}"/>
          </ac:cxnSpMkLst>
        </pc:cxnChg>
      </pc:sldChg>
      <pc:sldChg chg="addSp delSp modSp mod">
        <pc:chgData name="gael jeusset" userId="4b7a9b9ab9721322" providerId="LiveId" clId="{7CDCF2E1-AE20-4B96-97A4-7FF073FE9F95}" dt="2024-09-09T12:04:46.079" v="3137" actId="20577"/>
        <pc:sldMkLst>
          <pc:docMk/>
          <pc:sldMk cId="2862477747" sldId="292"/>
        </pc:sldMkLst>
        <pc:spChg chg="mod">
          <ac:chgData name="gael jeusset" userId="4b7a9b9ab9721322" providerId="LiveId" clId="{7CDCF2E1-AE20-4B96-97A4-7FF073FE9F95}" dt="2024-09-09T12:04:46.079" v="3137" actId="20577"/>
          <ac:spMkLst>
            <pc:docMk/>
            <pc:sldMk cId="2862477747" sldId="292"/>
            <ac:spMk id="5" creationId="{00000000-0000-0000-0000-000000000000}"/>
          </ac:spMkLst>
        </pc:spChg>
        <pc:spChg chg="mod">
          <ac:chgData name="gael jeusset" userId="4b7a9b9ab9721322" providerId="LiveId" clId="{7CDCF2E1-AE20-4B96-97A4-7FF073FE9F95}" dt="2024-09-09T09:53:47.276" v="1802" actId="20577"/>
          <ac:spMkLst>
            <pc:docMk/>
            <pc:sldMk cId="2862477747" sldId="292"/>
            <ac:spMk id="8" creationId="{00000000-0000-0000-0000-000000000000}"/>
          </ac:spMkLst>
        </pc:spChg>
        <pc:spChg chg="mod">
          <ac:chgData name="gael jeusset" userId="4b7a9b9ab9721322" providerId="LiveId" clId="{7CDCF2E1-AE20-4B96-97A4-7FF073FE9F95}" dt="2024-09-09T09:54:12.583" v="1842" actId="20577"/>
          <ac:spMkLst>
            <pc:docMk/>
            <pc:sldMk cId="2862477747" sldId="292"/>
            <ac:spMk id="11" creationId="{00000000-0000-0000-0000-000000000000}"/>
          </ac:spMkLst>
        </pc:spChg>
        <pc:spChg chg="del mod">
          <ac:chgData name="gael jeusset" userId="4b7a9b9ab9721322" providerId="LiveId" clId="{7CDCF2E1-AE20-4B96-97A4-7FF073FE9F95}" dt="2024-09-09T09:55:15.544" v="1951" actId="478"/>
          <ac:spMkLst>
            <pc:docMk/>
            <pc:sldMk cId="2862477747" sldId="292"/>
            <ac:spMk id="15" creationId="{00000000-0000-0000-0000-000000000000}"/>
          </ac:spMkLst>
        </pc:spChg>
        <pc:spChg chg="del">
          <ac:chgData name="gael jeusset" userId="4b7a9b9ab9721322" providerId="LiveId" clId="{7CDCF2E1-AE20-4B96-97A4-7FF073FE9F95}" dt="2024-09-09T09:54:34.061" v="1869" actId="478"/>
          <ac:spMkLst>
            <pc:docMk/>
            <pc:sldMk cId="2862477747" sldId="292"/>
            <ac:spMk id="18" creationId="{00000000-0000-0000-0000-000000000000}"/>
          </ac:spMkLst>
        </pc:spChg>
        <pc:spChg chg="del">
          <ac:chgData name="gael jeusset" userId="4b7a9b9ab9721322" providerId="LiveId" clId="{7CDCF2E1-AE20-4B96-97A4-7FF073FE9F95}" dt="2024-09-09T09:54:31.244" v="1868" actId="478"/>
          <ac:spMkLst>
            <pc:docMk/>
            <pc:sldMk cId="2862477747" sldId="292"/>
            <ac:spMk id="21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9:56:21.718" v="1992" actId="20577"/>
          <ac:spMkLst>
            <pc:docMk/>
            <pc:sldMk cId="2862477747" sldId="292"/>
            <ac:spMk id="23" creationId="{D1116E8A-D7E9-9C63-D16B-C38E8A8713CB}"/>
          </ac:spMkLst>
        </pc:spChg>
        <pc:spChg chg="add mod">
          <ac:chgData name="gael jeusset" userId="4b7a9b9ab9721322" providerId="LiveId" clId="{7CDCF2E1-AE20-4B96-97A4-7FF073FE9F95}" dt="2024-09-09T09:59:10.248" v="2050" actId="1076"/>
          <ac:spMkLst>
            <pc:docMk/>
            <pc:sldMk cId="2862477747" sldId="292"/>
            <ac:spMk id="26" creationId="{0A35CC01-713D-EA20-7DF3-CB26223C0D14}"/>
          </ac:spMkLst>
        </pc:spChg>
        <pc:spChg chg="add mod">
          <ac:chgData name="gael jeusset" userId="4b7a9b9ab9721322" providerId="LiveId" clId="{7CDCF2E1-AE20-4B96-97A4-7FF073FE9F95}" dt="2024-09-09T09:59:10.248" v="2050" actId="1076"/>
          <ac:spMkLst>
            <pc:docMk/>
            <pc:sldMk cId="2862477747" sldId="292"/>
            <ac:spMk id="27" creationId="{217768B3-B8C5-3C59-7C2B-1E447588AE80}"/>
          </ac:spMkLst>
        </pc:spChg>
        <pc:picChg chg="add mod ord modCrop">
          <ac:chgData name="gael jeusset" userId="4b7a9b9ab9721322" providerId="LiveId" clId="{7CDCF2E1-AE20-4B96-97A4-7FF073FE9F95}" dt="2024-09-09T09:54:54.775" v="1947" actId="171"/>
          <ac:picMkLst>
            <pc:docMk/>
            <pc:sldMk cId="2862477747" sldId="292"/>
            <ac:picMk id="3" creationId="{85E65D41-5A3B-8157-E2C5-56AD9FA41A10}"/>
          </ac:picMkLst>
        </pc:picChg>
        <pc:picChg chg="del">
          <ac:chgData name="gael jeusset" userId="4b7a9b9ab9721322" providerId="LiveId" clId="{7CDCF2E1-AE20-4B96-97A4-7FF073FE9F95}" dt="2024-09-09T09:52:59.372" v="1760" actId="478"/>
          <ac:picMkLst>
            <pc:docMk/>
            <pc:sldMk cId="2862477747" sldId="292"/>
            <ac:picMk id="4" creationId="{00000000-0000-0000-0000-000000000000}"/>
          </ac:picMkLst>
        </pc:picChg>
        <pc:picChg chg="add mod modCrop">
          <ac:chgData name="gael jeusset" userId="4b7a9b9ab9721322" providerId="LiveId" clId="{7CDCF2E1-AE20-4B96-97A4-7FF073FE9F95}" dt="2024-09-09T09:56:29.227" v="1993" actId="1076"/>
          <ac:picMkLst>
            <pc:docMk/>
            <pc:sldMk cId="2862477747" sldId="292"/>
            <ac:picMk id="20" creationId="{83A8E3CB-16C9-ACF2-472D-B67D9D2BF06D}"/>
          </ac:picMkLst>
        </pc:picChg>
        <pc:picChg chg="add mod modCrop">
          <ac:chgData name="gael jeusset" userId="4b7a9b9ab9721322" providerId="LiveId" clId="{7CDCF2E1-AE20-4B96-97A4-7FF073FE9F95}" dt="2024-09-09T09:59:29.718" v="2053" actId="1076"/>
          <ac:picMkLst>
            <pc:docMk/>
            <pc:sldMk cId="2862477747" sldId="292"/>
            <ac:picMk id="25" creationId="{59A8F36B-737D-3F8E-7385-A39DA3C25F34}"/>
          </ac:picMkLst>
        </pc:picChg>
        <pc:cxnChg chg="mod">
          <ac:chgData name="gael jeusset" userId="4b7a9b9ab9721322" providerId="LiveId" clId="{7CDCF2E1-AE20-4B96-97A4-7FF073FE9F95}" dt="2024-09-09T09:54:58.880" v="1948" actId="14100"/>
          <ac:cxnSpMkLst>
            <pc:docMk/>
            <pc:sldMk cId="2862477747" sldId="292"/>
            <ac:cxnSpMk id="9" creationId="{00000000-0000-0000-0000-000000000000}"/>
          </ac:cxnSpMkLst>
        </pc:cxnChg>
        <pc:cxnChg chg="mod">
          <ac:chgData name="gael jeusset" userId="4b7a9b9ab9721322" providerId="LiveId" clId="{7CDCF2E1-AE20-4B96-97A4-7FF073FE9F95}" dt="2024-09-09T09:55:04.175" v="1949" actId="14100"/>
          <ac:cxnSpMkLst>
            <pc:docMk/>
            <pc:sldMk cId="2862477747" sldId="292"/>
            <ac:cxnSpMk id="12" creationId="{00000000-0000-0000-0000-000000000000}"/>
          </ac:cxnSpMkLst>
        </pc:cxnChg>
        <pc:cxnChg chg="del mod">
          <ac:chgData name="gael jeusset" userId="4b7a9b9ab9721322" providerId="LiveId" clId="{7CDCF2E1-AE20-4B96-97A4-7FF073FE9F95}" dt="2024-09-09T09:55:18.654" v="1952" actId="478"/>
          <ac:cxnSpMkLst>
            <pc:docMk/>
            <pc:sldMk cId="2862477747" sldId="292"/>
            <ac:cxnSpMk id="16" creationId="{00000000-0000-0000-0000-000000000000}"/>
          </ac:cxnSpMkLst>
        </pc:cxnChg>
        <pc:cxnChg chg="del">
          <ac:chgData name="gael jeusset" userId="4b7a9b9ab9721322" providerId="LiveId" clId="{7CDCF2E1-AE20-4B96-97A4-7FF073FE9F95}" dt="2024-09-09T09:55:21.869" v="1953" actId="478"/>
          <ac:cxnSpMkLst>
            <pc:docMk/>
            <pc:sldMk cId="2862477747" sldId="292"/>
            <ac:cxnSpMk id="19" creationId="{00000000-0000-0000-0000-000000000000}"/>
          </ac:cxnSpMkLst>
        </pc:cxnChg>
        <pc:cxnChg chg="del mod">
          <ac:chgData name="gael jeusset" userId="4b7a9b9ab9721322" providerId="LiveId" clId="{7CDCF2E1-AE20-4B96-97A4-7FF073FE9F95}" dt="2024-09-09T09:54:38.311" v="1870" actId="478"/>
          <ac:cxnSpMkLst>
            <pc:docMk/>
            <pc:sldMk cId="2862477747" sldId="292"/>
            <ac:cxnSpMk id="22" creationId="{00000000-0000-0000-0000-000000000000}"/>
          </ac:cxnSpMkLst>
        </pc:cxnChg>
      </pc:sldChg>
      <pc:sldChg chg="addSp delSp modSp mod">
        <pc:chgData name="gael jeusset" userId="4b7a9b9ab9721322" providerId="LiveId" clId="{7CDCF2E1-AE20-4B96-97A4-7FF073FE9F95}" dt="2024-09-09T12:05:43.991" v="3146" actId="20577"/>
        <pc:sldMkLst>
          <pc:docMk/>
          <pc:sldMk cId="113365863" sldId="293"/>
        </pc:sldMkLst>
        <pc:spChg chg="del mod">
          <ac:chgData name="gael jeusset" userId="4b7a9b9ab9721322" providerId="LiveId" clId="{7CDCF2E1-AE20-4B96-97A4-7FF073FE9F95}" dt="2024-09-09T08:43:28.854" v="1213" actId="478"/>
          <ac:spMkLst>
            <pc:docMk/>
            <pc:sldMk cId="113365863" sldId="293"/>
            <ac:spMk id="5" creationId="{00000000-0000-0000-0000-000000000000}"/>
          </ac:spMkLst>
        </pc:spChg>
        <pc:spChg chg="mod ord">
          <ac:chgData name="gael jeusset" userId="4b7a9b9ab9721322" providerId="LiveId" clId="{7CDCF2E1-AE20-4B96-97A4-7FF073FE9F95}" dt="2024-09-09T08:16:47.970" v="1016" actId="170"/>
          <ac:spMkLst>
            <pc:docMk/>
            <pc:sldMk cId="113365863" sldId="293"/>
            <ac:spMk id="9" creationId="{00000000-0000-0000-0000-000000000000}"/>
          </ac:spMkLst>
        </pc:spChg>
        <pc:spChg chg="mod">
          <ac:chgData name="gael jeusset" userId="4b7a9b9ab9721322" providerId="LiveId" clId="{7CDCF2E1-AE20-4B96-97A4-7FF073FE9F95}" dt="2024-09-09T08:16:54.669" v="1017" actId="1076"/>
          <ac:spMkLst>
            <pc:docMk/>
            <pc:sldMk cId="113365863" sldId="293"/>
            <ac:spMk id="10" creationId="{00000000-0000-0000-0000-000000000000}"/>
          </ac:spMkLst>
        </pc:spChg>
        <pc:spChg chg="mod">
          <ac:chgData name="gael jeusset" userId="4b7a9b9ab9721322" providerId="LiveId" clId="{7CDCF2E1-AE20-4B96-97A4-7FF073FE9F95}" dt="2024-09-09T08:17:00.897" v="1018" actId="1076"/>
          <ac:spMkLst>
            <pc:docMk/>
            <pc:sldMk cId="113365863" sldId="293"/>
            <ac:spMk id="11" creationId="{00000000-0000-0000-0000-000000000000}"/>
          </ac:spMkLst>
        </pc:spChg>
        <pc:spChg chg="mod">
          <ac:chgData name="gael jeusset" userId="4b7a9b9ab9721322" providerId="LiveId" clId="{7CDCF2E1-AE20-4B96-97A4-7FF073FE9F95}" dt="2024-09-09T08:17:19.194" v="1022" actId="1076"/>
          <ac:spMkLst>
            <pc:docMk/>
            <pc:sldMk cId="113365863" sldId="293"/>
            <ac:spMk id="12" creationId="{00000000-0000-0000-0000-000000000000}"/>
          </ac:spMkLst>
        </pc:spChg>
        <pc:spChg chg="mod">
          <ac:chgData name="gael jeusset" userId="4b7a9b9ab9721322" providerId="LiveId" clId="{7CDCF2E1-AE20-4B96-97A4-7FF073FE9F95}" dt="2024-09-09T08:17:52.651" v="1026" actId="1076"/>
          <ac:spMkLst>
            <pc:docMk/>
            <pc:sldMk cId="113365863" sldId="293"/>
            <ac:spMk id="13" creationId="{00000000-0000-0000-0000-000000000000}"/>
          </ac:spMkLst>
        </pc:spChg>
        <pc:spChg chg="mod">
          <ac:chgData name="gael jeusset" userId="4b7a9b9ab9721322" providerId="LiveId" clId="{7CDCF2E1-AE20-4B96-97A4-7FF073FE9F95}" dt="2024-09-09T08:16:02.120" v="1007" actId="1076"/>
          <ac:spMkLst>
            <pc:docMk/>
            <pc:sldMk cId="113365863" sldId="293"/>
            <ac:spMk id="15" creationId="{00000000-0000-0000-0000-000000000000}"/>
          </ac:spMkLst>
        </pc:spChg>
        <pc:spChg chg="mod">
          <ac:chgData name="gael jeusset" userId="4b7a9b9ab9721322" providerId="LiveId" clId="{7CDCF2E1-AE20-4B96-97A4-7FF073FE9F95}" dt="2024-09-09T08:17:43.051" v="1025" actId="14100"/>
          <ac:spMkLst>
            <pc:docMk/>
            <pc:sldMk cId="113365863" sldId="293"/>
            <ac:spMk id="17" creationId="{00000000-0000-0000-0000-000000000000}"/>
          </ac:spMkLst>
        </pc:spChg>
        <pc:spChg chg="mod">
          <ac:chgData name="gael jeusset" userId="4b7a9b9ab9721322" providerId="LiveId" clId="{7CDCF2E1-AE20-4B96-97A4-7FF073FE9F95}" dt="2024-09-09T08:17:19.194" v="1022" actId="1076"/>
          <ac:spMkLst>
            <pc:docMk/>
            <pc:sldMk cId="113365863" sldId="293"/>
            <ac:spMk id="18" creationId="{00000000-0000-0000-0000-000000000000}"/>
          </ac:spMkLst>
        </pc:spChg>
        <pc:spChg chg="mod">
          <ac:chgData name="gael jeusset" userId="4b7a9b9ab9721322" providerId="LiveId" clId="{7CDCF2E1-AE20-4B96-97A4-7FF073FE9F95}" dt="2024-09-09T08:17:09.730" v="1021" actId="1076"/>
          <ac:spMkLst>
            <pc:docMk/>
            <pc:sldMk cId="113365863" sldId="293"/>
            <ac:spMk id="19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12:05:43.991" v="3146" actId="20577"/>
          <ac:spMkLst>
            <pc:docMk/>
            <pc:sldMk cId="113365863" sldId="293"/>
            <ac:spMk id="20" creationId="{ACEBDFC5-AA34-64F1-5438-F70B5EB29476}"/>
          </ac:spMkLst>
        </pc:spChg>
        <pc:picChg chg="add mod ord modCrop">
          <ac:chgData name="gael jeusset" userId="4b7a9b9ab9721322" providerId="LiveId" clId="{7CDCF2E1-AE20-4B96-97A4-7FF073FE9F95}" dt="2024-09-09T08:15:44.947" v="1004" actId="171"/>
          <ac:picMkLst>
            <pc:docMk/>
            <pc:sldMk cId="113365863" sldId="293"/>
            <ac:picMk id="3" creationId="{E0A967C2-C2DB-56A5-F248-6925D93EFBC1}"/>
          </ac:picMkLst>
        </pc:picChg>
        <pc:picChg chg="del">
          <ac:chgData name="gael jeusset" userId="4b7a9b9ab9721322" providerId="LiveId" clId="{7CDCF2E1-AE20-4B96-97A4-7FF073FE9F95}" dt="2024-09-09T08:14:48.065" v="938" actId="478"/>
          <ac:picMkLst>
            <pc:docMk/>
            <pc:sldMk cId="113365863" sldId="293"/>
            <ac:picMk id="8" creationId="{00000000-0000-0000-0000-000000000000}"/>
          </ac:picMkLst>
        </pc:picChg>
      </pc:sldChg>
      <pc:sldChg chg="addSp delSp modSp add mod">
        <pc:chgData name="gael jeusset" userId="4b7a9b9ab9721322" providerId="LiveId" clId="{7CDCF2E1-AE20-4B96-97A4-7FF073FE9F95}" dt="2024-09-09T12:05:47.963" v="3147" actId="20577"/>
        <pc:sldMkLst>
          <pc:docMk/>
          <pc:sldMk cId="684306474" sldId="294"/>
        </pc:sldMkLst>
        <pc:spChg chg="mod">
          <ac:chgData name="gael jeusset" userId="4b7a9b9ab9721322" providerId="LiveId" clId="{7CDCF2E1-AE20-4B96-97A4-7FF073FE9F95}" dt="2024-09-09T08:18:29.532" v="1027" actId="1076"/>
          <ac:spMkLst>
            <pc:docMk/>
            <pc:sldMk cId="684306474" sldId="294"/>
            <ac:spMk id="4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8:35:49.825" v="1147" actId="1076"/>
          <ac:spMkLst>
            <pc:docMk/>
            <pc:sldMk cId="684306474" sldId="294"/>
            <ac:spMk id="5" creationId="{B800229A-08FF-465A-2CA5-4F6315237169}"/>
          </ac:spMkLst>
        </pc:spChg>
        <pc:spChg chg="add mod">
          <ac:chgData name="gael jeusset" userId="4b7a9b9ab9721322" providerId="LiveId" clId="{7CDCF2E1-AE20-4B96-97A4-7FF073FE9F95}" dt="2024-09-09T08:35:49.825" v="1147" actId="1076"/>
          <ac:spMkLst>
            <pc:docMk/>
            <pc:sldMk cId="684306474" sldId="294"/>
            <ac:spMk id="9" creationId="{35F75223-B2AB-FB63-AE89-FBC47BE65DF5}"/>
          </ac:spMkLst>
        </pc:spChg>
        <pc:spChg chg="add mod">
          <ac:chgData name="gael jeusset" userId="4b7a9b9ab9721322" providerId="LiveId" clId="{7CDCF2E1-AE20-4B96-97A4-7FF073FE9F95}" dt="2024-09-09T08:34:42.964" v="1138" actId="1076"/>
          <ac:spMkLst>
            <pc:docMk/>
            <pc:sldMk cId="684306474" sldId="294"/>
            <ac:spMk id="12" creationId="{9699E755-DCCB-BADD-B20A-1F1C7B35163B}"/>
          </ac:spMkLst>
        </pc:spChg>
        <pc:spChg chg="mod">
          <ac:chgData name="gael jeusset" userId="4b7a9b9ab9721322" providerId="LiveId" clId="{7CDCF2E1-AE20-4B96-97A4-7FF073FE9F95}" dt="2024-09-09T12:05:47.963" v="3147" actId="20577"/>
          <ac:spMkLst>
            <pc:docMk/>
            <pc:sldMk cId="684306474" sldId="294"/>
            <ac:spMk id="13" creationId="{00000000-0000-0000-0000-000000000000}"/>
          </ac:spMkLst>
        </pc:spChg>
        <pc:spChg chg="add mod">
          <ac:chgData name="gael jeusset" userId="4b7a9b9ab9721322" providerId="LiveId" clId="{7CDCF2E1-AE20-4B96-97A4-7FF073FE9F95}" dt="2024-09-09T08:40:32.857" v="1184" actId="113"/>
          <ac:spMkLst>
            <pc:docMk/>
            <pc:sldMk cId="684306474" sldId="294"/>
            <ac:spMk id="16" creationId="{03528C61-B184-9C12-78B5-1DBB16D28D01}"/>
          </ac:spMkLst>
        </pc:spChg>
        <pc:picChg chg="del">
          <ac:chgData name="gael jeusset" userId="4b7a9b9ab9721322" providerId="LiveId" clId="{7CDCF2E1-AE20-4B96-97A4-7FF073FE9F95}" dt="2024-09-09T08:13:52.863" v="932" actId="478"/>
          <ac:picMkLst>
            <pc:docMk/>
            <pc:sldMk cId="684306474" sldId="294"/>
            <ac:picMk id="3" creationId="{C7A0A2AD-79FD-D299-ECD6-4F8E15D1CE59}"/>
          </ac:picMkLst>
        </pc:picChg>
        <pc:picChg chg="mod">
          <ac:chgData name="gael jeusset" userId="4b7a9b9ab9721322" providerId="LiveId" clId="{7CDCF2E1-AE20-4B96-97A4-7FF073FE9F95}" dt="2024-09-09T08:18:29.532" v="1027" actId="1076"/>
          <ac:picMkLst>
            <pc:docMk/>
            <pc:sldMk cId="684306474" sldId="294"/>
            <ac:picMk id="6" creationId="{BAEDC073-6825-B60A-65E0-C46B346CC3A8}"/>
          </ac:picMkLst>
        </pc:picChg>
        <pc:picChg chg="mod">
          <ac:chgData name="gael jeusset" userId="4b7a9b9ab9721322" providerId="LiveId" clId="{7CDCF2E1-AE20-4B96-97A4-7FF073FE9F95}" dt="2024-09-09T08:18:34.113" v="1028" actId="1076"/>
          <ac:picMkLst>
            <pc:docMk/>
            <pc:sldMk cId="684306474" sldId="294"/>
            <ac:picMk id="11" creationId="{00000000-0000-0000-0000-000000000000}"/>
          </ac:picMkLst>
        </pc:picChg>
        <pc:picChg chg="add mod modCrop">
          <ac:chgData name="gael jeusset" userId="4b7a9b9ab9721322" providerId="LiveId" clId="{7CDCF2E1-AE20-4B96-97A4-7FF073FE9F95}" dt="2024-09-09T08:35:49.825" v="1147" actId="1076"/>
          <ac:picMkLst>
            <pc:docMk/>
            <pc:sldMk cId="684306474" sldId="294"/>
            <ac:picMk id="18" creationId="{42DC2D9C-0DF5-5939-6516-68D9EA71CEF1}"/>
          </ac:picMkLst>
        </pc:picChg>
        <pc:picChg chg="add mod modCrop">
          <ac:chgData name="gael jeusset" userId="4b7a9b9ab9721322" providerId="LiveId" clId="{7CDCF2E1-AE20-4B96-97A4-7FF073FE9F95}" dt="2024-09-09T08:38:13.275" v="1183" actId="1076"/>
          <ac:picMkLst>
            <pc:docMk/>
            <pc:sldMk cId="684306474" sldId="294"/>
            <ac:picMk id="20" creationId="{DD5C22C8-9947-3D28-B62B-86C2EED4DEFE}"/>
          </ac:picMkLst>
        </pc:picChg>
        <pc:picChg chg="add mod modCrop">
          <ac:chgData name="gael jeusset" userId="4b7a9b9ab9721322" providerId="LiveId" clId="{7CDCF2E1-AE20-4B96-97A4-7FF073FE9F95}" dt="2024-09-09T08:38:09.075" v="1182" actId="1076"/>
          <ac:picMkLst>
            <pc:docMk/>
            <pc:sldMk cId="684306474" sldId="294"/>
            <ac:picMk id="22" creationId="{B2550EC0-1563-D64A-0AB6-181BCA35EE73}"/>
          </ac:picMkLst>
        </pc:picChg>
      </pc:sldChg>
      <pc:sldChg chg="delSp modSp add del mod">
        <pc:chgData name="gael jeusset" userId="4b7a9b9ab9721322" providerId="LiveId" clId="{7CDCF2E1-AE20-4B96-97A4-7FF073FE9F95}" dt="2024-09-09T08:42:23.268" v="1203" actId="2696"/>
        <pc:sldMkLst>
          <pc:docMk/>
          <pc:sldMk cId="1962980000" sldId="295"/>
        </pc:sldMkLst>
        <pc:spChg chg="mod">
          <ac:chgData name="gael jeusset" userId="4b7a9b9ab9721322" providerId="LiveId" clId="{7CDCF2E1-AE20-4B96-97A4-7FF073FE9F95}" dt="2024-09-09T08:29:22.441" v="1060" actId="20577"/>
          <ac:spMkLst>
            <pc:docMk/>
            <pc:sldMk cId="1962980000" sldId="295"/>
            <ac:spMk id="2" creationId="{00000000-0000-0000-0000-000000000000}"/>
          </ac:spMkLst>
        </pc:spChg>
        <pc:graphicFrameChg chg="del">
          <ac:chgData name="gael jeusset" userId="4b7a9b9ab9721322" providerId="LiveId" clId="{7CDCF2E1-AE20-4B96-97A4-7FF073FE9F95}" dt="2024-09-09T08:28:43.865" v="1056" actId="478"/>
          <ac:graphicFrameMkLst>
            <pc:docMk/>
            <pc:sldMk cId="1962980000" sldId="295"/>
            <ac:graphicFrameMk id="3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6D67B-306E-453B-996B-4F3E771FF65C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6021C-CB3F-4E8E-A99A-671BA1CFE2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094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6021C-CB3F-4E8E-A99A-671BA1CFE20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44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6021C-CB3F-4E8E-A99A-671BA1CFE20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26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47EB-6725-4C6D-A691-EBB4C925A251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8BB-424B-4A03-867A-8F721481E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70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47EB-6725-4C6D-A691-EBB4C925A251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8BB-424B-4A03-867A-8F721481E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65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47EB-6725-4C6D-A691-EBB4C925A251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8BB-424B-4A03-867A-8F721481E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0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47EB-6725-4C6D-A691-EBB4C925A251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8BB-424B-4A03-867A-8F721481E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78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47EB-6725-4C6D-A691-EBB4C925A251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8BB-424B-4A03-867A-8F721481E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513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47EB-6725-4C6D-A691-EBB4C925A251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8BB-424B-4A03-867A-8F721481E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43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47EB-6725-4C6D-A691-EBB4C925A251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8BB-424B-4A03-867A-8F721481E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47EB-6725-4C6D-A691-EBB4C925A251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8BB-424B-4A03-867A-8F721481E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65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47EB-6725-4C6D-A691-EBB4C925A251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8BB-424B-4A03-867A-8F721481E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05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47EB-6725-4C6D-A691-EBB4C925A251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8BB-424B-4A03-867A-8F721481E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31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47EB-6725-4C6D-A691-EBB4C925A251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28BB-424B-4A03-867A-8F721481E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36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E47EB-6725-4C6D-A691-EBB4C925A251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D28BB-424B-4A03-867A-8F721481E0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15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jpg"/><Relationship Id="rId7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3047894" y="25820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Vérification Catégorie C1 Sarian Formations</a:t>
            </a:r>
          </a:p>
        </p:txBody>
      </p:sp>
      <p:pic>
        <p:nvPicPr>
          <p:cNvPr id="2050" name="Picture 2" descr="Accu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766" y="7640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193" y="6330019"/>
            <a:ext cx="362713" cy="313945"/>
          </a:xfrm>
          <a:prstGeom prst="rect">
            <a:avLst/>
          </a:prstGeom>
        </p:spPr>
      </p:pic>
      <p:pic>
        <p:nvPicPr>
          <p:cNvPr id="14" name="Image 13" descr="Une image contenant transport, texte, véhicule, roue&#10;&#10;Description générée automatiquement">
            <a:extLst>
              <a:ext uri="{FF2B5EF4-FFF2-40B4-BE49-F238E27FC236}">
                <a16:creationId xmlns:a16="http://schemas.microsoft.com/office/drawing/2014/main" id="{74703E86-232B-F89F-95A2-E951803F0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94" y="216000"/>
            <a:ext cx="8568000" cy="64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28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529112"/>
              </p:ext>
            </p:extLst>
          </p:nvPr>
        </p:nvGraphicFramePr>
        <p:xfrm>
          <a:off x="2126053" y="2711427"/>
          <a:ext cx="8128000" cy="34950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06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1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Le n° du thème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50" dirty="0">
                          <a:effectLst/>
                        </a:rPr>
                        <a:t>Documents de bords, triangles, extincteurs</a:t>
                      </a:r>
                      <a:endParaRPr lang="fr-FR" sz="1600" dirty="0"/>
                    </a:p>
                    <a:p>
                      <a:pPr algn="ctr"/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50" dirty="0">
                          <a:effectLst/>
                        </a:rPr>
                        <a:t>Feux, dispositifs de contrôle et accessoires</a:t>
                      </a:r>
                      <a:endParaRPr lang="fr-FR" sz="16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50" dirty="0">
                          <a:effectLst/>
                        </a:rPr>
                        <a:t>Niveaux, glaces, rétroviseurs, essuie-glaces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50" dirty="0">
                          <a:effectLst/>
                        </a:rPr>
                        <a:t>Pneumatiques , roues, suspensions, direction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kern="150" dirty="0">
                          <a:effectLst/>
                        </a:rPr>
                        <a:t> </a:t>
                      </a:r>
                      <a:r>
                        <a:rPr lang="fr-FR" sz="1600" kern="150" dirty="0">
                          <a:effectLst/>
                        </a:rPr>
                        <a:t>caractéristiques de l’ensemble, plaques, disques de limitations de vitesses, dispositifs réfléchissants, protections latérales et arrière.</a:t>
                      </a:r>
                      <a:endParaRPr lang="fr-FR" sz="16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50" dirty="0">
                          <a:effectLst/>
                        </a:rPr>
                        <a:t>Transport de marchandises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2" descr="Accu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14101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937" y="6357713"/>
            <a:ext cx="362713" cy="313945"/>
          </a:xfrm>
          <a:prstGeom prst="rect">
            <a:avLst/>
          </a:prstGeom>
        </p:spPr>
      </p:pic>
      <p:pic>
        <p:nvPicPr>
          <p:cNvPr id="3" name="Image 2" descr="Une image contenant transport, texte, véhicule, roue&#10;&#10;Description générée automatiquement">
            <a:extLst>
              <a:ext uri="{FF2B5EF4-FFF2-40B4-BE49-F238E27FC236}">
                <a16:creationId xmlns:a16="http://schemas.microsoft.com/office/drawing/2014/main" id="{E0A967C2-C2DB-56A5-F248-6925D93EF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b="23017"/>
          <a:stretch/>
        </p:blipFill>
        <p:spPr>
          <a:xfrm>
            <a:off x="1579830" y="374818"/>
            <a:ext cx="4836953" cy="201600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2921414" y="1027149"/>
            <a:ext cx="371192" cy="3530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11" name="Ellipse 10"/>
          <p:cNvSpPr/>
          <p:nvPr/>
        </p:nvSpPr>
        <p:spPr>
          <a:xfrm>
            <a:off x="2848427" y="1988279"/>
            <a:ext cx="371192" cy="3530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15" name="Ellipse 14"/>
          <p:cNvSpPr/>
          <p:nvPr/>
        </p:nvSpPr>
        <p:spPr>
          <a:xfrm>
            <a:off x="6416783" y="1265131"/>
            <a:ext cx="371192" cy="3530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</a:t>
            </a:r>
          </a:p>
        </p:txBody>
      </p:sp>
      <p:sp>
        <p:nvSpPr>
          <p:cNvPr id="9" name="Ellipse 8"/>
          <p:cNvSpPr/>
          <p:nvPr/>
        </p:nvSpPr>
        <p:spPr>
          <a:xfrm>
            <a:off x="2477235" y="1029733"/>
            <a:ext cx="371192" cy="3530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16" name="Flèche courbée vers la gauche 15"/>
          <p:cNvSpPr/>
          <p:nvPr/>
        </p:nvSpPr>
        <p:spPr>
          <a:xfrm>
            <a:off x="3811509" y="947836"/>
            <a:ext cx="887240" cy="63652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4059220" y="1053698"/>
            <a:ext cx="371192" cy="3530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</a:t>
            </a:r>
          </a:p>
        </p:txBody>
      </p:sp>
      <p:sp>
        <p:nvSpPr>
          <p:cNvPr id="17" name="Flèche à angle droit 16"/>
          <p:cNvSpPr/>
          <p:nvPr/>
        </p:nvSpPr>
        <p:spPr>
          <a:xfrm flipH="1">
            <a:off x="2109209" y="2157374"/>
            <a:ext cx="3277438" cy="29958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581117" y="2164821"/>
            <a:ext cx="371192" cy="3530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</a:p>
        </p:txBody>
      </p:sp>
      <p:sp>
        <p:nvSpPr>
          <p:cNvPr id="18" name="Flèche courbée vers la gauche 17"/>
          <p:cNvSpPr/>
          <p:nvPr/>
        </p:nvSpPr>
        <p:spPr>
          <a:xfrm rot="11350198">
            <a:off x="981631" y="1538911"/>
            <a:ext cx="613118" cy="63652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1177053" y="1734847"/>
            <a:ext cx="371192" cy="3530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19" name="Flèche droite 18"/>
          <p:cNvSpPr/>
          <p:nvPr/>
        </p:nvSpPr>
        <p:spPr>
          <a:xfrm rot="5593982">
            <a:off x="2771727" y="1583488"/>
            <a:ext cx="606582" cy="201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CEBDFC5-AA34-64F1-5438-F70B5EB29476}"/>
              </a:ext>
            </a:extLst>
          </p:cNvPr>
          <p:cNvSpPr txBox="1"/>
          <p:nvPr/>
        </p:nvSpPr>
        <p:spPr>
          <a:xfrm>
            <a:off x="3446853" y="17906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Les Thèmes Catégorie C1 Sarian Formations</a:t>
            </a:r>
          </a:p>
        </p:txBody>
      </p:sp>
    </p:spTree>
    <p:extLst>
      <p:ext uri="{BB962C8B-B14F-4D97-AF65-F5344CB8AC3E}">
        <p14:creationId xmlns:p14="http://schemas.microsoft.com/office/powerpoint/2010/main" val="113365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87790" y="264956"/>
            <a:ext cx="3924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Guide de </a:t>
            </a:r>
            <a:r>
              <a:rPr lang="fr-FR" sz="2000" b="1" u="sng" dirty="0"/>
              <a:t>l’évaluateur</a:t>
            </a:r>
          </a:p>
        </p:txBody>
      </p:sp>
      <p:sp>
        <p:nvSpPr>
          <p:cNvPr id="2" name="Rectangle 1"/>
          <p:cNvSpPr/>
          <p:nvPr/>
        </p:nvSpPr>
        <p:spPr>
          <a:xfrm>
            <a:off x="787790" y="1292352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</a:rPr>
              <a:t>Thème 1 : documents de bord, triangle, extincteur (8 items)</a:t>
            </a:r>
          </a:p>
          <a:p>
            <a:r>
              <a:rPr lang="fr-FR" dirty="0">
                <a:latin typeface="Times New Roman" panose="02020603050405020304" pitchFamily="18" charset="0"/>
              </a:rPr>
              <a:t>Le candidat présente le contenu du porte-documents présent dans le véhicule :</a:t>
            </a:r>
          </a:p>
          <a:p>
            <a:r>
              <a:rPr lang="fr-FR" dirty="0">
                <a:latin typeface="Times New Roman" panose="02020603050405020304" pitchFamily="18" charset="0"/>
              </a:rPr>
              <a:t>1 - certificat d'immatriculation (concordance et validité de la visite technique) ;</a:t>
            </a:r>
          </a:p>
          <a:p>
            <a:r>
              <a:rPr lang="fr-FR" dirty="0">
                <a:latin typeface="Times New Roman" panose="02020603050405020304" pitchFamily="18" charset="0"/>
              </a:rPr>
              <a:t>2 - certificat d'assurance (concordance et validité) ;</a:t>
            </a:r>
          </a:p>
          <a:p>
            <a:r>
              <a:rPr lang="fr-FR" dirty="0">
                <a:latin typeface="Times New Roman" panose="02020603050405020304" pitchFamily="18" charset="0"/>
              </a:rPr>
              <a:t>3 - carte routière détaillée du secteur d'examen, taxe à l’essieu ;</a:t>
            </a:r>
          </a:p>
          <a:p>
            <a:r>
              <a:rPr lang="fr-FR" dirty="0">
                <a:latin typeface="Times New Roman" panose="02020603050405020304" pitchFamily="18" charset="0"/>
              </a:rPr>
              <a:t>4 - constat amiable ;</a:t>
            </a:r>
          </a:p>
          <a:p>
            <a:r>
              <a:rPr lang="fr-FR" dirty="0">
                <a:latin typeface="Times New Roman" panose="02020603050405020304" pitchFamily="18" charset="0"/>
              </a:rPr>
              <a:t>5 - manuel d'utilisation.</a:t>
            </a:r>
          </a:p>
          <a:p>
            <a:r>
              <a:rPr lang="fr-FR" dirty="0">
                <a:latin typeface="Times New Roman" panose="02020603050405020304" pitchFamily="18" charset="0"/>
              </a:rPr>
              <a:t>Rappel : les documents ne doivent comporter aucune mention supplémentaire à l’original,</a:t>
            </a:r>
          </a:p>
          <a:p>
            <a:r>
              <a:rPr lang="fr-FR" dirty="0">
                <a:latin typeface="Times New Roman" panose="02020603050405020304" pitchFamily="18" charset="0"/>
              </a:rPr>
              <a:t>surlignage ou autres annotations (art. 1</a:t>
            </a:r>
            <a:r>
              <a:rPr lang="fr-FR" sz="1050" b="0" i="0" u="none" strike="noStrike" baseline="0" dirty="0">
                <a:latin typeface="Times New Roman" panose="02020603050405020304" pitchFamily="18" charset="0"/>
              </a:rPr>
              <a:t>er </a:t>
            </a:r>
            <a:r>
              <a:rPr lang="fr-FR" dirty="0">
                <a:latin typeface="Times New Roman" panose="02020603050405020304" pitchFamily="18" charset="0"/>
              </a:rPr>
              <a:t>de l’arrêté du 23 avril 2012 modifié).</a:t>
            </a:r>
          </a:p>
          <a:p>
            <a:r>
              <a:rPr lang="fr-FR" dirty="0">
                <a:latin typeface="Times New Roman" panose="02020603050405020304" pitchFamily="18" charset="0"/>
              </a:rPr>
              <a:t>Il s'assure de la présence :</a:t>
            </a:r>
          </a:p>
          <a:p>
            <a:r>
              <a:rPr lang="fr-FR" dirty="0">
                <a:latin typeface="Times New Roman" panose="02020603050405020304" pitchFamily="18" charset="0"/>
              </a:rPr>
              <a:t>6 - du triangle de </a:t>
            </a:r>
            <a:r>
              <a:rPr lang="fr-FR" dirty="0" err="1">
                <a:latin typeface="Times New Roman" panose="02020603050405020304" pitchFamily="18" charset="0"/>
              </a:rPr>
              <a:t>présignalisation</a:t>
            </a:r>
            <a:r>
              <a:rPr lang="fr-FR" dirty="0">
                <a:latin typeface="Times New Roman" panose="02020603050405020304" pitchFamily="18" charset="0"/>
              </a:rPr>
              <a:t> et de l’éthylotest obligatoire ;</a:t>
            </a:r>
          </a:p>
          <a:p>
            <a:r>
              <a:rPr lang="fr-FR" dirty="0">
                <a:latin typeface="Times New Roman" panose="02020603050405020304" pitchFamily="18" charset="0"/>
              </a:rPr>
              <a:t>7 - de(s) l'extincteur(s) ;</a:t>
            </a:r>
          </a:p>
          <a:p>
            <a:r>
              <a:rPr lang="fr-FR" dirty="0">
                <a:latin typeface="Times New Roman" panose="02020603050405020304" pitchFamily="18" charset="0"/>
              </a:rPr>
              <a:t>8 - </a:t>
            </a:r>
            <a:r>
              <a:rPr lang="fr-FR" u="sng" dirty="0">
                <a:latin typeface="Times New Roman" panose="02020603050405020304" pitchFamily="18" charset="0"/>
              </a:rPr>
              <a:t>du vêtement de haute visibilité. Il n’est pas fait référence au vêtement de haute</a:t>
            </a:r>
          </a:p>
          <a:p>
            <a:r>
              <a:rPr lang="fr-FR" u="sng" dirty="0">
                <a:latin typeface="Times New Roman" panose="02020603050405020304" pitchFamily="18" charset="0"/>
              </a:rPr>
              <a:t>visibilité lorsqu’il est porté par le candidat</a:t>
            </a:r>
            <a:r>
              <a:rPr lang="fr-FR" dirty="0">
                <a:latin typeface="Times New Roman" panose="02020603050405020304" pitchFamily="18" charset="0"/>
              </a:rPr>
              <a:t>.</a:t>
            </a:r>
            <a:endParaRPr lang="fr-FR" dirty="0"/>
          </a:p>
        </p:txBody>
      </p:sp>
      <p:pic>
        <p:nvPicPr>
          <p:cNvPr id="7" name="Picture 2" descr="Accu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14101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937" y="6357713"/>
            <a:ext cx="362713" cy="313945"/>
          </a:xfrm>
          <a:prstGeom prst="rect">
            <a:avLst/>
          </a:prstGeom>
        </p:spPr>
      </p:pic>
      <p:pic>
        <p:nvPicPr>
          <p:cNvPr id="9" name="Image 8" descr="Une image contenant voiture, Pièce auto, plein air, Véhicule terrestre&#10;&#10;Description générée automatiquement">
            <a:extLst>
              <a:ext uri="{FF2B5EF4-FFF2-40B4-BE49-F238E27FC236}">
                <a16:creationId xmlns:a16="http://schemas.microsoft.com/office/drawing/2014/main" id="{42EF83B2-AF13-7B68-F0D9-B554BD83D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21793" r="25333" b="5911"/>
          <a:stretch/>
        </p:blipFill>
        <p:spPr>
          <a:xfrm rot="5400000">
            <a:off x="7317923" y="1328928"/>
            <a:ext cx="3791712" cy="371856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983384F-AFE8-E41C-D885-AB65F18CFB16}"/>
              </a:ext>
            </a:extLst>
          </p:cNvPr>
          <p:cNvSpPr txBox="1"/>
          <p:nvPr/>
        </p:nvSpPr>
        <p:spPr>
          <a:xfrm>
            <a:off x="3998227" y="264956"/>
            <a:ext cx="4195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 Thème 1 </a:t>
            </a:r>
          </a:p>
        </p:txBody>
      </p:sp>
    </p:spTree>
    <p:extLst>
      <p:ext uri="{BB962C8B-B14F-4D97-AF65-F5344CB8AC3E}">
        <p14:creationId xmlns:p14="http://schemas.microsoft.com/office/powerpoint/2010/main" val="3876348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62731" y="1259855"/>
            <a:ext cx="609600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</a:rPr>
              <a:t>Thème 2 : feux, dispositifs de contrôle et accessoires (6 items)</a:t>
            </a:r>
          </a:p>
          <a:p>
            <a:r>
              <a:rPr lang="fr-FR" sz="1400" dirty="0">
                <a:latin typeface="Times New Roman" panose="02020603050405020304" pitchFamily="18" charset="0"/>
              </a:rPr>
              <a:t>Le candidat vérifie l'état et le fonctionnement de :</a:t>
            </a:r>
          </a:p>
          <a:p>
            <a:r>
              <a:rPr lang="fr-FR" sz="1400" dirty="0">
                <a:latin typeface="Symbol" panose="05050102010706020507" pitchFamily="18" charset="2"/>
              </a:rPr>
              <a:t>·  </a:t>
            </a:r>
            <a:r>
              <a:rPr lang="fr-FR" sz="1400" b="1" dirty="0">
                <a:latin typeface="Times New Roman" panose="02020603050405020304" pitchFamily="18" charset="0"/>
              </a:rPr>
              <a:t>3 </a:t>
            </a:r>
            <a:r>
              <a:rPr lang="fr-FR" sz="1400" dirty="0">
                <a:latin typeface="Times New Roman" panose="02020603050405020304" pitchFamily="18" charset="0"/>
              </a:rPr>
              <a:t>feux, choisis par l’expert dans la liste suivante : feux de position, feux de</a:t>
            </a:r>
          </a:p>
          <a:p>
            <a:r>
              <a:rPr lang="fr-FR" sz="1400" dirty="0">
                <a:latin typeface="Times New Roman" panose="02020603050405020304" pitchFamily="18" charset="0"/>
              </a:rPr>
              <a:t>croisement, feux de route, feux de brouillard avant, feux de brouillard arrière, feux de</a:t>
            </a:r>
          </a:p>
          <a:p>
            <a:r>
              <a:rPr lang="fr-FR" sz="1400" dirty="0">
                <a:latin typeface="Times New Roman" panose="02020603050405020304" pitchFamily="18" charset="0"/>
              </a:rPr>
              <a:t>marche arrière, feux stop, feux d'encombrement, feux indicateurs de changement de</a:t>
            </a:r>
          </a:p>
          <a:p>
            <a:r>
              <a:rPr lang="fr-FR" sz="1400" dirty="0">
                <a:latin typeface="Times New Roman" panose="02020603050405020304" pitchFamily="18" charset="0"/>
              </a:rPr>
              <a:t>direction, feux de détresse, feux de plaques d'immatriculation, feux diurnes, feux</a:t>
            </a:r>
          </a:p>
          <a:p>
            <a:r>
              <a:rPr lang="fr-FR" sz="1400" dirty="0">
                <a:latin typeface="Times New Roman" panose="02020603050405020304" pitchFamily="18" charset="0"/>
              </a:rPr>
              <a:t>d'angle, feux de stationnement ...</a:t>
            </a:r>
          </a:p>
          <a:p>
            <a:r>
              <a:rPr lang="fr-FR" sz="1400" dirty="0">
                <a:latin typeface="Times New Roman" panose="02020603050405020304" pitchFamily="18" charset="0"/>
              </a:rPr>
              <a:t>L’expert veille à ne pas demander un contrôle déjà effectué lors des vérifications courantes de</a:t>
            </a:r>
          </a:p>
          <a:p>
            <a:r>
              <a:rPr lang="fr-FR" sz="1400" dirty="0">
                <a:latin typeface="Times New Roman" panose="02020603050405020304" pitchFamily="18" charset="0"/>
              </a:rPr>
              <a:t>sécurité.</a:t>
            </a:r>
          </a:p>
          <a:p>
            <a:r>
              <a:rPr lang="fr-FR" sz="1400" dirty="0">
                <a:latin typeface="Times New Roman" panose="02020603050405020304" pitchFamily="18" charset="0"/>
              </a:rPr>
              <a:t>Le candidat doit connaître l'emplacement, le rôle et le fonctionnement des dispositifs de</a:t>
            </a:r>
          </a:p>
          <a:p>
            <a:r>
              <a:rPr lang="fr-FR" sz="1400" dirty="0">
                <a:latin typeface="Times New Roman" panose="02020603050405020304" pitchFamily="18" charset="0"/>
              </a:rPr>
              <a:t>contrôle et des accessoires.</a:t>
            </a:r>
          </a:p>
          <a:p>
            <a:r>
              <a:rPr lang="fr-FR" sz="1400" dirty="0">
                <a:latin typeface="Times New Roman" panose="02020603050405020304" pitchFamily="18" charset="0"/>
              </a:rPr>
              <a:t>L'expert interroge le candidat sur :</a:t>
            </a:r>
          </a:p>
          <a:p>
            <a:r>
              <a:rPr lang="fr-FR" sz="1400" b="0" i="0" u="none" strike="noStrike" baseline="0" dirty="0">
                <a:latin typeface="Symbol" panose="05050102010706020507" pitchFamily="18" charset="2"/>
              </a:rPr>
              <a:t>·  </a:t>
            </a:r>
            <a:r>
              <a:rPr lang="fr-FR" sz="1400" b="1" dirty="0">
                <a:latin typeface="Times New Roman" panose="02020603050405020304" pitchFamily="18" charset="0"/>
              </a:rPr>
              <a:t>2 dispositifs de contrôle </a:t>
            </a:r>
            <a:r>
              <a:rPr lang="fr-FR" sz="1400" dirty="0">
                <a:latin typeface="Times New Roman" panose="02020603050405020304" pitchFamily="18" charset="0"/>
              </a:rPr>
              <a:t>(voyants, témoins, ordinateur de bord, cadrans de contrôle...,</a:t>
            </a:r>
          </a:p>
          <a:p>
            <a:r>
              <a:rPr lang="fr-FR" sz="1400" dirty="0">
                <a:latin typeface="Times New Roman" panose="02020603050405020304" pitchFamily="18" charset="0"/>
              </a:rPr>
              <a:t>à l'exclusion du chronotachygraphe) ;</a:t>
            </a:r>
          </a:p>
          <a:p>
            <a:r>
              <a:rPr lang="fr-FR" sz="1400" b="0" i="0" u="none" strike="noStrike" baseline="0" dirty="0">
                <a:latin typeface="Symbol" panose="05050102010706020507" pitchFamily="18" charset="2"/>
              </a:rPr>
              <a:t>·  </a:t>
            </a:r>
            <a:r>
              <a:rPr lang="fr-FR" sz="1400" b="1" dirty="0">
                <a:latin typeface="Times New Roman" panose="02020603050405020304" pitchFamily="18" charset="0"/>
              </a:rPr>
              <a:t>1 accessoire </a:t>
            </a:r>
            <a:r>
              <a:rPr lang="fr-FR" sz="1400" dirty="0">
                <a:latin typeface="Times New Roman" panose="02020603050405020304" pitchFamily="18" charset="0"/>
              </a:rPr>
              <a:t>(essuie-glaces, ventilation, avertisseur sonore, commandes..., à</a:t>
            </a:r>
          </a:p>
          <a:p>
            <a:r>
              <a:rPr lang="fr-FR" sz="1400" dirty="0">
                <a:latin typeface="Times New Roman" panose="02020603050405020304" pitchFamily="18" charset="0"/>
              </a:rPr>
              <a:t>l'exclusion de l'autoradio et du système de navigation par satellite).</a:t>
            </a:r>
            <a:endParaRPr lang="fr-FR" sz="1400" dirty="0"/>
          </a:p>
        </p:txBody>
      </p:sp>
      <p:pic>
        <p:nvPicPr>
          <p:cNvPr id="7" name="Picture 2" descr="Accu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3883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354" y="6357713"/>
            <a:ext cx="362713" cy="3139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5155D72-C630-9161-6491-6BCCD9A22152}"/>
              </a:ext>
            </a:extLst>
          </p:cNvPr>
          <p:cNvSpPr txBox="1"/>
          <p:nvPr/>
        </p:nvSpPr>
        <p:spPr>
          <a:xfrm>
            <a:off x="3998227" y="362831"/>
            <a:ext cx="4195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 Thème 2 </a:t>
            </a:r>
          </a:p>
        </p:txBody>
      </p:sp>
    </p:spTree>
    <p:extLst>
      <p:ext uri="{BB962C8B-B14F-4D97-AF65-F5344CB8AC3E}">
        <p14:creationId xmlns:p14="http://schemas.microsoft.com/office/powerpoint/2010/main" val="2978414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oiture, véhicule, indicateur de vitesse, jauge&#10;&#10;Description générée automatiquement">
            <a:extLst>
              <a:ext uri="{FF2B5EF4-FFF2-40B4-BE49-F238E27FC236}">
                <a16:creationId xmlns:a16="http://schemas.microsoft.com/office/drawing/2014/main" id="{B302F5A0-BDB8-B26F-26DB-90344902F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t="30002" r="16400" b="36150"/>
          <a:stretch/>
        </p:blipFill>
        <p:spPr>
          <a:xfrm>
            <a:off x="3472986" y="2705980"/>
            <a:ext cx="5327904" cy="232129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06414" y="410666"/>
            <a:ext cx="2661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 Thème 2</a:t>
            </a:r>
          </a:p>
        </p:txBody>
      </p:sp>
      <p:pic>
        <p:nvPicPr>
          <p:cNvPr id="5" name="Picture 2" descr="Accue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377" y="162776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354" y="6357713"/>
            <a:ext cx="362713" cy="31394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34457" y="2922341"/>
            <a:ext cx="1620571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Niveau de carburant</a:t>
            </a:r>
          </a:p>
        </p:txBody>
      </p:sp>
      <p:cxnSp>
        <p:nvCxnSpPr>
          <p:cNvPr id="10" name="Connecteur droit avec flèche 9"/>
          <p:cNvCxnSpPr>
            <a:cxnSpLocks/>
            <a:stCxn id="8" idx="3"/>
          </p:cNvCxnSpPr>
          <p:nvPr/>
        </p:nvCxnSpPr>
        <p:spPr>
          <a:xfrm>
            <a:off x="2355028" y="3060841"/>
            <a:ext cx="3206658" cy="1285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34457" y="4784730"/>
            <a:ext cx="1620571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Température moteur</a:t>
            </a:r>
          </a:p>
        </p:txBody>
      </p:sp>
      <p:cxnSp>
        <p:nvCxnSpPr>
          <p:cNvPr id="12" name="Connecteur droit avec flèche 11"/>
          <p:cNvCxnSpPr>
            <a:cxnSpLocks/>
            <a:stCxn id="11" idx="3"/>
          </p:cNvCxnSpPr>
          <p:nvPr/>
        </p:nvCxnSpPr>
        <p:spPr>
          <a:xfrm flipV="1">
            <a:off x="2355028" y="4408031"/>
            <a:ext cx="3929854" cy="515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34457" y="2575840"/>
            <a:ext cx="1620571" cy="2769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Ceinture de sécurité</a:t>
            </a:r>
          </a:p>
        </p:txBody>
      </p:sp>
      <p:cxnSp>
        <p:nvCxnSpPr>
          <p:cNvPr id="20" name="Connecteur droit avec flèche 19"/>
          <p:cNvCxnSpPr>
            <a:cxnSpLocks/>
          </p:cNvCxnSpPr>
          <p:nvPr/>
        </p:nvCxnSpPr>
        <p:spPr>
          <a:xfrm>
            <a:off x="2355028" y="2714339"/>
            <a:ext cx="3093587" cy="13471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9108562" y="2587911"/>
            <a:ext cx="1620571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Régime moteur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9108562" y="3131687"/>
            <a:ext cx="1620571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Diagnostique moteur</a:t>
            </a:r>
          </a:p>
        </p:txBody>
      </p:sp>
      <p:cxnSp>
        <p:nvCxnSpPr>
          <p:cNvPr id="34" name="Connecteur droit avec flèche 33"/>
          <p:cNvCxnSpPr>
            <a:cxnSpLocks/>
          </p:cNvCxnSpPr>
          <p:nvPr/>
        </p:nvCxnSpPr>
        <p:spPr>
          <a:xfrm flipH="1">
            <a:off x="7403469" y="2714339"/>
            <a:ext cx="1705093" cy="1301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24228B4E-CC62-6F65-FC9F-981D916EA487}"/>
              </a:ext>
            </a:extLst>
          </p:cNvPr>
          <p:cNvSpPr txBox="1"/>
          <p:nvPr/>
        </p:nvSpPr>
        <p:spPr>
          <a:xfrm>
            <a:off x="3472987" y="2005896"/>
            <a:ext cx="1089628" cy="27699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Feux de route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68CB487-DC59-9058-8B76-75FBFC449779}"/>
              </a:ext>
            </a:extLst>
          </p:cNvPr>
          <p:cNvSpPr txBox="1"/>
          <p:nvPr/>
        </p:nvSpPr>
        <p:spPr>
          <a:xfrm>
            <a:off x="4754187" y="2005896"/>
            <a:ext cx="932509" cy="4616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Feux de Croisement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4C5C4AD-A9DD-A03F-23C3-D69737F13F7A}"/>
              </a:ext>
            </a:extLst>
          </p:cNvPr>
          <p:cNvSpPr txBox="1"/>
          <p:nvPr/>
        </p:nvSpPr>
        <p:spPr>
          <a:xfrm>
            <a:off x="5843815" y="2005896"/>
            <a:ext cx="1089628" cy="6463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Défaut feux de brouillard arrière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080ECAC-30D7-741D-007B-C3F3BE2CC3A9}"/>
              </a:ext>
            </a:extLst>
          </p:cNvPr>
          <p:cNvSpPr txBox="1"/>
          <p:nvPr/>
        </p:nvSpPr>
        <p:spPr>
          <a:xfrm>
            <a:off x="7090562" y="2005896"/>
            <a:ext cx="1760476" cy="27699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 feux de brouillard arrière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8838758-C8A6-DD8B-3D3F-19D159EBE5A3}"/>
              </a:ext>
            </a:extLst>
          </p:cNvPr>
          <p:cNvSpPr txBox="1"/>
          <p:nvPr/>
        </p:nvSpPr>
        <p:spPr>
          <a:xfrm>
            <a:off x="9108562" y="3585273"/>
            <a:ext cx="1620571" cy="4616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Témoin du circuit de  charge </a:t>
            </a:r>
            <a:r>
              <a:rPr lang="fr-FR" sz="1200" dirty="0" err="1"/>
              <a:t>éléctrique</a:t>
            </a:r>
            <a:endParaRPr lang="fr-FR" sz="12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A74D9E0-E900-379B-468D-494988DEF942}"/>
              </a:ext>
            </a:extLst>
          </p:cNvPr>
          <p:cNvSpPr txBox="1"/>
          <p:nvPr/>
        </p:nvSpPr>
        <p:spPr>
          <a:xfrm>
            <a:off x="9108562" y="4216271"/>
            <a:ext cx="1620571" cy="4616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Témoin de pression d’huile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9EBB2DA-B94B-4FE6-A3A8-BB4806FB1269}"/>
              </a:ext>
            </a:extLst>
          </p:cNvPr>
          <p:cNvSpPr txBox="1"/>
          <p:nvPr/>
        </p:nvSpPr>
        <p:spPr>
          <a:xfrm>
            <a:off x="9108561" y="4849186"/>
            <a:ext cx="1620571" cy="4616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Témoin de frein de parc</a:t>
            </a:r>
          </a:p>
        </p:txBody>
      </p:sp>
    </p:spTree>
    <p:extLst>
      <p:ext uri="{BB962C8B-B14F-4D97-AF65-F5344CB8AC3E}">
        <p14:creationId xmlns:p14="http://schemas.microsoft.com/office/powerpoint/2010/main" val="2791212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5476" y="391002"/>
            <a:ext cx="2661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 Thème 2</a:t>
            </a:r>
          </a:p>
        </p:txBody>
      </p:sp>
      <p:pic>
        <p:nvPicPr>
          <p:cNvPr id="6" name="Picture 2" descr="Accu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377" y="143112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354" y="6406874"/>
            <a:ext cx="362713" cy="31394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047732" y="2247679"/>
            <a:ext cx="1620571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Dégivrage </a:t>
            </a:r>
          </a:p>
        </p:txBody>
      </p:sp>
      <p:cxnSp>
        <p:nvCxnSpPr>
          <p:cNvPr id="18" name="Connecteur droit avec flèche 17"/>
          <p:cNvCxnSpPr>
            <a:cxnSpLocks/>
          </p:cNvCxnSpPr>
          <p:nvPr/>
        </p:nvCxnSpPr>
        <p:spPr>
          <a:xfrm>
            <a:off x="2668302" y="1831396"/>
            <a:ext cx="2191081" cy="707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8637322" y="2247286"/>
            <a:ext cx="1620571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Gestion flux d’air et température</a:t>
            </a:r>
          </a:p>
        </p:txBody>
      </p:sp>
      <p:cxnSp>
        <p:nvCxnSpPr>
          <p:cNvPr id="24" name="Connecteur droit avec flèche 23"/>
          <p:cNvCxnSpPr>
            <a:cxnSpLocks/>
            <a:stCxn id="19" idx="1"/>
          </p:cNvCxnSpPr>
          <p:nvPr/>
        </p:nvCxnSpPr>
        <p:spPr>
          <a:xfrm flipH="1">
            <a:off x="6805749" y="2478119"/>
            <a:ext cx="1831573" cy="121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Image 2" descr="Une image contenant Caméras et optique, voiture, caméra, intérieur&#10;&#10;Description générée automatiquement">
            <a:extLst>
              <a:ext uri="{FF2B5EF4-FFF2-40B4-BE49-F238E27FC236}">
                <a16:creationId xmlns:a16="http://schemas.microsoft.com/office/drawing/2014/main" id="{5B72917D-16C6-C8E8-8744-FAB02E1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7" t="17915" r="18857" b="10212"/>
          <a:stretch/>
        </p:blipFill>
        <p:spPr>
          <a:xfrm rot="5400000">
            <a:off x="4159907" y="1647606"/>
            <a:ext cx="3240815" cy="36967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B395CEF-A2B5-8CDA-9FEC-6528E403ED58}"/>
              </a:ext>
            </a:extLst>
          </p:cNvPr>
          <p:cNvSpPr txBox="1"/>
          <p:nvPr/>
        </p:nvSpPr>
        <p:spPr>
          <a:xfrm>
            <a:off x="1047731" y="2758382"/>
            <a:ext cx="1620571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Feux de brouillard arrière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6AD3A9E-85E8-775E-8DD9-64E043031D7C}"/>
              </a:ext>
            </a:extLst>
          </p:cNvPr>
          <p:cNvSpPr txBox="1"/>
          <p:nvPr/>
        </p:nvSpPr>
        <p:spPr>
          <a:xfrm>
            <a:off x="1047731" y="3453751"/>
            <a:ext cx="1620571" cy="2769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Feux de détresse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4FB8816-3704-5FE7-FDC6-B83AAD0C6CAC}"/>
              </a:ext>
            </a:extLst>
          </p:cNvPr>
          <p:cNvSpPr txBox="1"/>
          <p:nvPr/>
        </p:nvSpPr>
        <p:spPr>
          <a:xfrm>
            <a:off x="1047731" y="1644643"/>
            <a:ext cx="1620571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Température et ventilateur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72F639-9C7F-A9C7-1039-C0A57D6AEBB1}"/>
              </a:ext>
            </a:extLst>
          </p:cNvPr>
          <p:cNvSpPr txBox="1"/>
          <p:nvPr/>
        </p:nvSpPr>
        <p:spPr>
          <a:xfrm>
            <a:off x="1047730" y="3964454"/>
            <a:ext cx="1620571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Ouverture/ fermeture centralisée</a:t>
            </a:r>
          </a:p>
        </p:txBody>
      </p:sp>
    </p:spTree>
    <p:extLst>
      <p:ext uri="{BB962C8B-B14F-4D97-AF65-F5344CB8AC3E}">
        <p14:creationId xmlns:p14="http://schemas.microsoft.com/office/powerpoint/2010/main" val="2212195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521260" y="320537"/>
            <a:ext cx="2661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 Thème 2</a:t>
            </a:r>
          </a:p>
        </p:txBody>
      </p:sp>
      <p:pic>
        <p:nvPicPr>
          <p:cNvPr id="6" name="Picture 2" descr="Accu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377" y="162776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Instrument de mesure, indicateur de vitesse, voiture, tachymètre&#10;&#10;Description générée automatiquement">
            <a:extLst>
              <a:ext uri="{FF2B5EF4-FFF2-40B4-BE49-F238E27FC236}">
                <a16:creationId xmlns:a16="http://schemas.microsoft.com/office/drawing/2014/main" id="{85E65D41-5A3B-8157-E2C5-56AD9FA41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5" r="27666" b="18095"/>
          <a:stretch/>
        </p:blipFill>
        <p:spPr>
          <a:xfrm>
            <a:off x="3781784" y="2057588"/>
            <a:ext cx="4140000" cy="20256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354" y="6357713"/>
            <a:ext cx="362713" cy="31394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24277" y="2057554"/>
            <a:ext cx="1620571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Feux de croisement </a:t>
            </a:r>
          </a:p>
          <a:p>
            <a:r>
              <a:rPr lang="fr-FR" sz="1200" dirty="0"/>
              <a:t>On/Off</a:t>
            </a:r>
          </a:p>
        </p:txBody>
      </p:sp>
      <p:cxnSp>
        <p:nvCxnSpPr>
          <p:cNvPr id="9" name="Connecteur droit avec flèche 8"/>
          <p:cNvCxnSpPr>
            <a:cxnSpLocks/>
            <a:stCxn id="8" idx="3"/>
          </p:cNvCxnSpPr>
          <p:nvPr/>
        </p:nvCxnSpPr>
        <p:spPr>
          <a:xfrm>
            <a:off x="2344848" y="2288387"/>
            <a:ext cx="2932546" cy="531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24277" y="2855442"/>
            <a:ext cx="1620571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Indicateurs de changement de direction</a:t>
            </a:r>
          </a:p>
        </p:txBody>
      </p:sp>
      <p:cxnSp>
        <p:nvCxnSpPr>
          <p:cNvPr id="12" name="Connecteur droit avec flèche 11"/>
          <p:cNvCxnSpPr>
            <a:cxnSpLocks/>
            <a:stCxn id="11" idx="3"/>
          </p:cNvCxnSpPr>
          <p:nvPr/>
        </p:nvCxnSpPr>
        <p:spPr>
          <a:xfrm flipV="1">
            <a:off x="2344848" y="3017777"/>
            <a:ext cx="3751152" cy="160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Image 19" descr="Une image contenant voiture, texte, jauge, Console centrale&#10;&#10;Description générée automatiquement">
            <a:extLst>
              <a:ext uri="{FF2B5EF4-FFF2-40B4-BE49-F238E27FC236}">
                <a16:creationId xmlns:a16="http://schemas.microsoft.com/office/drawing/2014/main" id="{83A8E3CB-16C9-ACF2-472D-B67D9D2BF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9" t="9027" r="26286" b="22148"/>
          <a:stretch/>
        </p:blipFill>
        <p:spPr>
          <a:xfrm rot="5400000">
            <a:off x="3665935" y="3669750"/>
            <a:ext cx="1876718" cy="354003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1116E8A-D7E9-9C63-D16B-C38E8A8713CB}"/>
              </a:ext>
            </a:extLst>
          </p:cNvPr>
          <p:cNvSpPr txBox="1"/>
          <p:nvPr/>
        </p:nvSpPr>
        <p:spPr>
          <a:xfrm>
            <a:off x="837489" y="4501408"/>
            <a:ext cx="1620571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Réglage de hauteur des feux</a:t>
            </a:r>
          </a:p>
        </p:txBody>
      </p:sp>
      <p:pic>
        <p:nvPicPr>
          <p:cNvPr id="25" name="Image 24" descr="Une image contenant véhicule, voiture, plein air, Pièce auto&#10;&#10;Description générée automatiquement">
            <a:extLst>
              <a:ext uri="{FF2B5EF4-FFF2-40B4-BE49-F238E27FC236}">
                <a16:creationId xmlns:a16="http://schemas.microsoft.com/office/drawing/2014/main" id="{59A8F36B-737D-3F8E-7385-A39DA3C25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4" r="53667" b="31810"/>
          <a:stretch/>
        </p:blipFill>
        <p:spPr>
          <a:xfrm>
            <a:off x="6561347" y="4501408"/>
            <a:ext cx="3605743" cy="1836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0A35CC01-713D-EA20-7DF3-CB26223C0D14}"/>
              </a:ext>
            </a:extLst>
          </p:cNvPr>
          <p:cNvSpPr txBox="1"/>
          <p:nvPr/>
        </p:nvSpPr>
        <p:spPr>
          <a:xfrm>
            <a:off x="10285571" y="5235591"/>
            <a:ext cx="1620571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Ordinateur de bord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17768B3-B8C5-3C59-7C2B-1E447588AE80}"/>
              </a:ext>
            </a:extLst>
          </p:cNvPr>
          <p:cNvSpPr txBox="1"/>
          <p:nvPr/>
        </p:nvSpPr>
        <p:spPr>
          <a:xfrm>
            <a:off x="10285570" y="4824573"/>
            <a:ext cx="1620571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Essuis glaces</a:t>
            </a:r>
          </a:p>
        </p:txBody>
      </p:sp>
    </p:spTree>
    <p:extLst>
      <p:ext uri="{BB962C8B-B14F-4D97-AF65-F5344CB8AC3E}">
        <p14:creationId xmlns:p14="http://schemas.microsoft.com/office/powerpoint/2010/main" val="2862477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87790" y="264956"/>
            <a:ext cx="3924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Guide de </a:t>
            </a:r>
            <a:r>
              <a:rPr lang="fr-FR" sz="2000" b="1" u="sng" dirty="0"/>
              <a:t>l’évaluateur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631111" y="23661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Les Thèmes Catégorie C1 Sarian Formations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41009" y="6302326"/>
            <a:ext cx="427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Page 44/160 guide groupe lourd</a:t>
            </a:r>
          </a:p>
        </p:txBody>
      </p:sp>
      <p:sp>
        <p:nvSpPr>
          <p:cNvPr id="2" name="Rectangle 1"/>
          <p:cNvSpPr/>
          <p:nvPr/>
        </p:nvSpPr>
        <p:spPr>
          <a:xfrm>
            <a:off x="278311" y="686831"/>
            <a:ext cx="464260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</a:rPr>
              <a:t>Thème 3 : niveaux, glaces, rétroviseurs, essuie-glaces (6 items maxi. en fonction de</a:t>
            </a:r>
          </a:p>
          <a:p>
            <a:r>
              <a:rPr lang="fr-FR" dirty="0">
                <a:latin typeface="Times New Roman" panose="02020603050405020304" pitchFamily="18" charset="0"/>
              </a:rPr>
              <a:t>l'équipement et de l'accessibilité du véhicule)</a:t>
            </a:r>
          </a:p>
          <a:p>
            <a:r>
              <a:rPr lang="fr-FR" dirty="0">
                <a:latin typeface="Times New Roman" panose="02020603050405020304" pitchFamily="18" charset="0"/>
              </a:rPr>
              <a:t>Le candidat annonce et montre les orifices de remplissage des différents niveaux :</a:t>
            </a:r>
          </a:p>
          <a:p>
            <a:r>
              <a:rPr lang="fr-FR" dirty="0">
                <a:latin typeface="Times New Roman" panose="02020603050405020304" pitchFamily="18" charset="0"/>
              </a:rPr>
              <a:t>1 - huile moteur, liquide de refroidissement, lave-glace ;</a:t>
            </a:r>
          </a:p>
          <a:p>
            <a:r>
              <a:rPr lang="fr-FR" dirty="0">
                <a:latin typeface="Times New Roman" panose="02020603050405020304" pitchFamily="18" charset="0"/>
              </a:rPr>
              <a:t>2 - liquide dépolluant (</a:t>
            </a:r>
            <a:r>
              <a:rPr lang="fr-FR" dirty="0" err="1">
                <a:latin typeface="Times New Roman" panose="02020603050405020304" pitchFamily="18" charset="0"/>
              </a:rPr>
              <a:t>AdBlue</a:t>
            </a:r>
            <a:r>
              <a:rPr lang="fr-FR" dirty="0">
                <a:latin typeface="Times New Roman" panose="02020603050405020304" pitchFamily="18" charset="0"/>
              </a:rPr>
              <a:t>/urée) ;</a:t>
            </a:r>
          </a:p>
          <a:p>
            <a:r>
              <a:rPr lang="fr-FR" dirty="0">
                <a:latin typeface="Times New Roman" panose="02020603050405020304" pitchFamily="18" charset="0"/>
              </a:rPr>
              <a:t>3 - assistance de direction, assistance d'embrayage, liquide de frein.</a:t>
            </a:r>
          </a:p>
          <a:p>
            <a:r>
              <a:rPr lang="fr-FR" dirty="0">
                <a:latin typeface="Times New Roman" panose="02020603050405020304" pitchFamily="18" charset="0"/>
              </a:rPr>
              <a:t>Il annonce les contrôles à effectuer concernant :</a:t>
            </a:r>
          </a:p>
          <a:p>
            <a:r>
              <a:rPr lang="fr-FR" dirty="0">
                <a:latin typeface="Times New Roman" panose="02020603050405020304" pitchFamily="18" charset="0"/>
              </a:rPr>
              <a:t>4 - les rétroviseurs (état et fixation) ;</a:t>
            </a:r>
          </a:p>
          <a:p>
            <a:r>
              <a:rPr lang="fr-FR" dirty="0">
                <a:latin typeface="Times New Roman" panose="02020603050405020304" pitchFamily="18" charset="0"/>
              </a:rPr>
              <a:t>5 - les glaces et pare-brise (état et propreté) ;</a:t>
            </a:r>
          </a:p>
          <a:p>
            <a:r>
              <a:rPr lang="fr-FR" dirty="0">
                <a:latin typeface="Times New Roman" panose="02020603050405020304" pitchFamily="18" charset="0"/>
              </a:rPr>
              <a:t>6 - les essuie-glaces (état).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359344"/>
              </p:ext>
            </p:extLst>
          </p:nvPr>
        </p:nvGraphicFramePr>
        <p:xfrm>
          <a:off x="5317588" y="914399"/>
          <a:ext cx="6543123" cy="375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9165">
                  <a:extLst>
                    <a:ext uri="{9D8B030D-6E8A-4147-A177-3AD203B41FA5}">
                      <a16:colId xmlns:a16="http://schemas.microsoft.com/office/drawing/2014/main" val="3560573770"/>
                    </a:ext>
                  </a:extLst>
                </a:gridCol>
                <a:gridCol w="3274898">
                  <a:extLst>
                    <a:ext uri="{9D8B030D-6E8A-4147-A177-3AD203B41FA5}">
                      <a16:colId xmlns:a16="http://schemas.microsoft.com/office/drawing/2014/main" val="2709541388"/>
                    </a:ext>
                  </a:extLst>
                </a:gridCol>
                <a:gridCol w="1299060">
                  <a:extLst>
                    <a:ext uri="{9D8B030D-6E8A-4147-A177-3AD203B41FA5}">
                      <a16:colId xmlns:a16="http://schemas.microsoft.com/office/drawing/2014/main" val="2450772492"/>
                    </a:ext>
                  </a:extLst>
                </a:gridCol>
              </a:tblGrid>
              <a:tr h="29122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Thème n°3: Niveaux, glaces, rétroviseurs, essuie-glaces</a:t>
                      </a:r>
                      <a:endParaRPr lang="fr-FR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443855"/>
                  </a:ext>
                </a:extLst>
              </a:tr>
              <a:tr h="482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>
                          <a:effectLst/>
                        </a:rPr>
                        <a:t>portière ouverte, montrer l’emplacement du bocal d’assistance de direction puis fermer la portière</a:t>
                      </a:r>
                      <a:endParaRPr lang="fr-FR" sz="12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Ici ce trouve l’orifice de remplissage de l’assistance de direction, le niveau se fait cabine basculée.</a:t>
                      </a:r>
                      <a:endParaRPr lang="fr-FR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>
                          <a:effectLst/>
                        </a:rPr>
                        <a:t>à l’avant gauche du véhicule porte ouverte, une main sur la portière</a:t>
                      </a:r>
                      <a:endParaRPr lang="fr-FR" sz="12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 anchor="ctr"/>
                </a:tc>
                <a:extLst>
                  <a:ext uri="{0D108BD9-81ED-4DB2-BD59-A6C34878D82A}">
                    <a16:rowId xmlns:a16="http://schemas.microsoft.com/office/drawing/2014/main" val="1010568333"/>
                  </a:ext>
                </a:extLst>
              </a:tr>
              <a:tr h="482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>
                          <a:effectLst/>
                        </a:rPr>
                        <a:t>montrer les éléments cités</a:t>
                      </a:r>
                      <a:endParaRPr lang="fr-FR" sz="12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Les vitres latérales sont propres et en bon état</a:t>
                      </a:r>
                      <a:endParaRPr lang="fr-FR" sz="1200" kern="15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Les rétroviseurs sont propres, en bon état et bien semble fixés</a:t>
                      </a:r>
                      <a:endParaRPr lang="fr-FR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>
                          <a:effectLst/>
                        </a:rPr>
                        <a:t>à l’avant gauche du véhicule.</a:t>
                      </a:r>
                      <a:endParaRPr lang="fr-FR" sz="12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 anchor="ctr"/>
                </a:tc>
                <a:extLst>
                  <a:ext uri="{0D108BD9-81ED-4DB2-BD59-A6C34878D82A}">
                    <a16:rowId xmlns:a16="http://schemas.microsoft.com/office/drawing/2014/main" val="3738648640"/>
                  </a:ext>
                </a:extLst>
              </a:tr>
              <a:tr h="16308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>
                          <a:effectLst/>
                        </a:rPr>
                        <a:t> </a:t>
                      </a:r>
                      <a:endParaRPr lang="fr-FR" sz="1200" kern="15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>
                          <a:effectLst/>
                        </a:rPr>
                        <a:t> </a:t>
                      </a:r>
                      <a:endParaRPr lang="fr-FR" sz="1200" kern="15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>
                          <a:effectLst/>
                        </a:rPr>
                        <a:t> </a:t>
                      </a:r>
                      <a:endParaRPr lang="fr-FR" sz="1200" kern="15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u="sng" kern="150">
                          <a:effectLst/>
                        </a:rPr>
                        <a:t>ouvrir la calandre</a:t>
                      </a:r>
                      <a:r>
                        <a:rPr lang="fr-FR" sz="750" kern="150">
                          <a:effectLst/>
                        </a:rPr>
                        <a:t> et montrer l’emplacement </a:t>
                      </a:r>
                      <a:r>
                        <a:rPr lang="fr-FR" sz="1000" kern="150">
                          <a:effectLst/>
                        </a:rPr>
                        <a:t>des orifices de remplissage</a:t>
                      </a:r>
                      <a:r>
                        <a:rPr lang="fr-FR" sz="750" kern="150">
                          <a:effectLst/>
                        </a:rPr>
                        <a:t> puis </a:t>
                      </a:r>
                      <a:r>
                        <a:rPr lang="fr-FR" sz="750" u="sng" kern="150">
                          <a:effectLst/>
                        </a:rPr>
                        <a:t>refermer la calandre</a:t>
                      </a:r>
                      <a:endParaRPr lang="fr-FR" sz="12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L'</a:t>
                      </a:r>
                      <a:r>
                        <a:rPr lang="fr-FR" sz="750" kern="150" dirty="0" err="1">
                          <a:effectLst/>
                        </a:rPr>
                        <a:t>antéviseur</a:t>
                      </a:r>
                      <a:r>
                        <a:rPr lang="fr-FR" sz="750" kern="150" dirty="0">
                          <a:effectLst/>
                        </a:rPr>
                        <a:t> est propre, en bon état et semble bien fixé</a:t>
                      </a:r>
                      <a:endParaRPr lang="fr-FR" sz="1200" kern="15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Le pare-brise est propre et en bon état</a:t>
                      </a:r>
                      <a:endParaRPr lang="fr-FR" sz="1200" kern="15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Les essuie-glaces sont en bon état</a:t>
                      </a:r>
                      <a:endParaRPr lang="fr-FR" sz="1200" kern="15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u="sng" kern="150" dirty="0">
                          <a:effectLst/>
                        </a:rPr>
                        <a:t>Ici ce trouve l’orifice de remplissage,</a:t>
                      </a:r>
                      <a:r>
                        <a:rPr lang="fr-FR" sz="750" kern="150" dirty="0">
                          <a:effectLst/>
                        </a:rPr>
                        <a:t> du liquide de refroidissement,</a:t>
                      </a:r>
                      <a:endParaRPr lang="fr-FR" sz="1200" kern="15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De l'huile moteur,</a:t>
                      </a:r>
                      <a:endParaRPr lang="fr-FR" sz="1200" kern="15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Du liquide du lave glace.</a:t>
                      </a:r>
                      <a:endParaRPr lang="fr-FR" sz="1200" kern="15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 </a:t>
                      </a:r>
                      <a:endParaRPr lang="fr-FR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>
                          <a:effectLst/>
                        </a:rPr>
                        <a:t>à l’avant du véhicule</a:t>
                      </a:r>
                      <a:endParaRPr lang="fr-FR" sz="12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 anchor="ctr"/>
                </a:tc>
                <a:extLst>
                  <a:ext uri="{0D108BD9-81ED-4DB2-BD59-A6C34878D82A}">
                    <a16:rowId xmlns:a16="http://schemas.microsoft.com/office/drawing/2014/main" val="3005368850"/>
                  </a:ext>
                </a:extLst>
              </a:tr>
              <a:tr h="8653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>
                          <a:effectLst/>
                        </a:rPr>
                        <a:t>montrer les éléments cités</a:t>
                      </a:r>
                      <a:endParaRPr lang="fr-FR" sz="12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Les vitres latérales sont propres et en bon état</a:t>
                      </a:r>
                      <a:endParaRPr lang="fr-FR" sz="1200" kern="15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Les rétroviseurs sont propres, en bon état et bien fixés</a:t>
                      </a:r>
                      <a:endParaRPr lang="fr-FR" sz="1200" kern="15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Le rétroviseur d'accostage est propre, en bon état et semble bien fixé</a:t>
                      </a:r>
                      <a:endParaRPr lang="fr-FR" sz="1200" kern="15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Ici ce trouve l’orifice de remplissage du liquide dépolluant.</a:t>
                      </a:r>
                      <a:endParaRPr lang="fr-FR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côté droit du véhicule.</a:t>
                      </a:r>
                      <a:endParaRPr lang="fr-FR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 anchor="ctr"/>
                </a:tc>
                <a:extLst>
                  <a:ext uri="{0D108BD9-81ED-4DB2-BD59-A6C34878D82A}">
                    <a16:rowId xmlns:a16="http://schemas.microsoft.com/office/drawing/2014/main" val="894024794"/>
                  </a:ext>
                </a:extLst>
              </a:tr>
            </a:tbl>
          </a:graphicData>
        </a:graphic>
      </p:graphicFrame>
      <p:pic>
        <p:nvPicPr>
          <p:cNvPr id="7" name="Picture 2" descr="Accu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3883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937" y="6302326"/>
            <a:ext cx="362713" cy="3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09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ransport, texte, véhicule, roue&#10;&#10;Description générée automatiquement">
            <a:extLst>
              <a:ext uri="{FF2B5EF4-FFF2-40B4-BE49-F238E27FC236}">
                <a16:creationId xmlns:a16="http://schemas.microsoft.com/office/drawing/2014/main" id="{8415604F-2E21-2477-623E-39EF5715C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8" b="21229"/>
          <a:stretch/>
        </p:blipFill>
        <p:spPr>
          <a:xfrm>
            <a:off x="5089123" y="2503359"/>
            <a:ext cx="6444000" cy="2565011"/>
          </a:xfrm>
          <a:prstGeom prst="rect">
            <a:avLst/>
          </a:prstGeom>
        </p:spPr>
      </p:pic>
      <p:pic>
        <p:nvPicPr>
          <p:cNvPr id="3" name="Image 2" descr="Une image contenant véhicule, Véhicule terrestre, voiture, Compartiment à bagage&#10;&#10;Description générée automatiquement">
            <a:extLst>
              <a:ext uri="{FF2B5EF4-FFF2-40B4-BE49-F238E27FC236}">
                <a16:creationId xmlns:a16="http://schemas.microsoft.com/office/drawing/2014/main" id="{8F347F93-F90A-977E-B5BB-5803F497D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1" y="401978"/>
            <a:ext cx="4788000" cy="3591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82015" y="963289"/>
            <a:ext cx="3562514" cy="1462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200" kern="150" dirty="0"/>
              <a:t>Ici ce trouve:</a:t>
            </a:r>
          </a:p>
          <a:p>
            <a:pPr>
              <a:lnSpc>
                <a:spcPct val="107000"/>
              </a:lnSpc>
            </a:pPr>
            <a:r>
              <a:rPr lang="fr-FR" sz="1200" kern="150" dirty="0"/>
              <a:t>L’orifice de remplissage de l’assistance de direction.</a:t>
            </a:r>
          </a:p>
          <a:p>
            <a:pPr>
              <a:lnSpc>
                <a:spcPct val="107000"/>
              </a:lnSpc>
            </a:pPr>
            <a:r>
              <a:rPr lang="fr-FR" sz="1200" kern="150" dirty="0"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L’orifice de remplissage du liquide lave glace.</a:t>
            </a:r>
          </a:p>
          <a:p>
            <a:pPr>
              <a:lnSpc>
                <a:spcPct val="107000"/>
              </a:lnSpc>
            </a:pPr>
            <a:r>
              <a:rPr lang="fr-FR" sz="1200" kern="150" dirty="0"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L’orifice de remplissage du liquide de refroidissement.</a:t>
            </a:r>
          </a:p>
          <a:p>
            <a:pPr>
              <a:lnSpc>
                <a:spcPct val="107000"/>
              </a:lnSpc>
            </a:pPr>
            <a:r>
              <a:rPr lang="fr-FR" sz="1200" kern="150" dirty="0"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L’orifice de remplissage de l’huile moteur.</a:t>
            </a:r>
          </a:p>
          <a:p>
            <a:pPr>
              <a:lnSpc>
                <a:spcPct val="107000"/>
              </a:lnSpc>
            </a:pPr>
            <a:r>
              <a:rPr lang="fr-FR" sz="1200" kern="150" dirty="0">
                <a:latin typeface="Times New Roman" panose="02020603050405020304" pitchFamily="18" charset="0"/>
                <a:ea typeface="SimSun" panose="02010600030101010101" pitchFamily="2" charset="-122"/>
                <a:cs typeface="Mangal"/>
              </a:rPr>
              <a:t>L’orifice de remplissage du liquide de frein.</a:t>
            </a:r>
          </a:p>
          <a:p>
            <a:pPr>
              <a:lnSpc>
                <a:spcPct val="107000"/>
              </a:lnSpc>
            </a:pPr>
            <a:endParaRPr lang="fr-FR" sz="1200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40624" y="5142029"/>
            <a:ext cx="3826600" cy="454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100" kern="150" dirty="0"/>
              <a:t>Les vitres latérales sont propres et en bon état</a:t>
            </a:r>
          </a:p>
          <a:p>
            <a:pPr>
              <a:lnSpc>
                <a:spcPct val="107000"/>
              </a:lnSpc>
            </a:pPr>
            <a:r>
              <a:rPr lang="fr-FR" sz="1100" kern="150" dirty="0"/>
              <a:t>Les rétroviseurs sont propres, en bon état et bien semble fixés</a:t>
            </a:r>
            <a:endParaRPr lang="fr-FR" sz="1100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123" y="6248907"/>
            <a:ext cx="362713" cy="313945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5628640" y="243840"/>
            <a:ext cx="1082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Thème 3 </a:t>
            </a:r>
          </a:p>
        </p:txBody>
      </p:sp>
      <p:pic>
        <p:nvPicPr>
          <p:cNvPr id="24" name="Picture 2" descr="Accue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3883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78F3E71F-97AD-F810-E4B0-183B28860420}"/>
              </a:ext>
            </a:extLst>
          </p:cNvPr>
          <p:cNvSpPr/>
          <p:nvPr/>
        </p:nvSpPr>
        <p:spPr>
          <a:xfrm>
            <a:off x="6177644" y="3016173"/>
            <a:ext cx="832948" cy="723070"/>
          </a:xfrm>
          <a:custGeom>
            <a:avLst/>
            <a:gdLst>
              <a:gd name="connsiteX0" fmla="*/ 32657 w 839075"/>
              <a:gd name="connsiteY0" fmla="*/ 707572 h 707572"/>
              <a:gd name="connsiteX1" fmla="*/ 32657 w 839075"/>
              <a:gd name="connsiteY1" fmla="*/ 707572 h 707572"/>
              <a:gd name="connsiteX2" fmla="*/ 141514 w 839075"/>
              <a:gd name="connsiteY2" fmla="*/ 702129 h 707572"/>
              <a:gd name="connsiteX3" fmla="*/ 206828 w 839075"/>
              <a:gd name="connsiteY3" fmla="*/ 691243 h 707572"/>
              <a:gd name="connsiteX4" fmla="*/ 478971 w 839075"/>
              <a:gd name="connsiteY4" fmla="*/ 685800 h 707572"/>
              <a:gd name="connsiteX5" fmla="*/ 582386 w 839075"/>
              <a:gd name="connsiteY5" fmla="*/ 664029 h 707572"/>
              <a:gd name="connsiteX6" fmla="*/ 598714 w 839075"/>
              <a:gd name="connsiteY6" fmla="*/ 653143 h 707572"/>
              <a:gd name="connsiteX7" fmla="*/ 647700 w 839075"/>
              <a:gd name="connsiteY7" fmla="*/ 647700 h 707572"/>
              <a:gd name="connsiteX8" fmla="*/ 713014 w 839075"/>
              <a:gd name="connsiteY8" fmla="*/ 625929 h 707572"/>
              <a:gd name="connsiteX9" fmla="*/ 767443 w 839075"/>
              <a:gd name="connsiteY9" fmla="*/ 506186 h 707572"/>
              <a:gd name="connsiteX10" fmla="*/ 816428 w 839075"/>
              <a:gd name="connsiteY10" fmla="*/ 370115 h 707572"/>
              <a:gd name="connsiteX11" fmla="*/ 827314 w 839075"/>
              <a:gd name="connsiteY11" fmla="*/ 288472 h 707572"/>
              <a:gd name="connsiteX12" fmla="*/ 838200 w 839075"/>
              <a:gd name="connsiteY12" fmla="*/ 239486 h 707572"/>
              <a:gd name="connsiteX13" fmla="*/ 827314 w 839075"/>
              <a:gd name="connsiteY13" fmla="*/ 103415 h 707572"/>
              <a:gd name="connsiteX14" fmla="*/ 821871 w 839075"/>
              <a:gd name="connsiteY14" fmla="*/ 0 h 707572"/>
              <a:gd name="connsiteX15" fmla="*/ 821871 w 839075"/>
              <a:gd name="connsiteY15" fmla="*/ 0 h 707572"/>
              <a:gd name="connsiteX16" fmla="*/ 555171 w 839075"/>
              <a:gd name="connsiteY16" fmla="*/ 5443 h 707572"/>
              <a:gd name="connsiteX17" fmla="*/ 527957 w 839075"/>
              <a:gd name="connsiteY17" fmla="*/ 10886 h 707572"/>
              <a:gd name="connsiteX18" fmla="*/ 495300 w 839075"/>
              <a:gd name="connsiteY18" fmla="*/ 16329 h 707572"/>
              <a:gd name="connsiteX19" fmla="*/ 413657 w 839075"/>
              <a:gd name="connsiteY19" fmla="*/ 27215 h 707572"/>
              <a:gd name="connsiteX20" fmla="*/ 386443 w 839075"/>
              <a:gd name="connsiteY20" fmla="*/ 21772 h 707572"/>
              <a:gd name="connsiteX21" fmla="*/ 386443 w 839075"/>
              <a:gd name="connsiteY21" fmla="*/ 21772 h 707572"/>
              <a:gd name="connsiteX22" fmla="*/ 244928 w 839075"/>
              <a:gd name="connsiteY22" fmla="*/ 130629 h 707572"/>
              <a:gd name="connsiteX23" fmla="*/ 223157 w 839075"/>
              <a:gd name="connsiteY23" fmla="*/ 146958 h 707572"/>
              <a:gd name="connsiteX24" fmla="*/ 206828 w 839075"/>
              <a:gd name="connsiteY24" fmla="*/ 168729 h 707572"/>
              <a:gd name="connsiteX25" fmla="*/ 168728 w 839075"/>
              <a:gd name="connsiteY25" fmla="*/ 206829 h 707572"/>
              <a:gd name="connsiteX26" fmla="*/ 130628 w 839075"/>
              <a:gd name="connsiteY26" fmla="*/ 239486 h 707572"/>
              <a:gd name="connsiteX27" fmla="*/ 103414 w 839075"/>
              <a:gd name="connsiteY27" fmla="*/ 277586 h 707572"/>
              <a:gd name="connsiteX28" fmla="*/ 87086 w 839075"/>
              <a:gd name="connsiteY28" fmla="*/ 283029 h 707572"/>
              <a:gd name="connsiteX29" fmla="*/ 70757 w 839075"/>
              <a:gd name="connsiteY29" fmla="*/ 299358 h 707572"/>
              <a:gd name="connsiteX30" fmla="*/ 48986 w 839075"/>
              <a:gd name="connsiteY30" fmla="*/ 332015 h 707572"/>
              <a:gd name="connsiteX31" fmla="*/ 32657 w 839075"/>
              <a:gd name="connsiteY31" fmla="*/ 342900 h 707572"/>
              <a:gd name="connsiteX32" fmla="*/ 0 w 839075"/>
              <a:gd name="connsiteY32" fmla="*/ 381000 h 707572"/>
              <a:gd name="connsiteX33" fmla="*/ 16328 w 839075"/>
              <a:gd name="connsiteY33" fmla="*/ 348343 h 707572"/>
              <a:gd name="connsiteX34" fmla="*/ 38100 w 839075"/>
              <a:gd name="connsiteY34" fmla="*/ 538843 h 707572"/>
              <a:gd name="connsiteX35" fmla="*/ 32657 w 839075"/>
              <a:gd name="connsiteY35" fmla="*/ 707572 h 707572"/>
              <a:gd name="connsiteX0" fmla="*/ 32657 w 861798"/>
              <a:gd name="connsiteY0" fmla="*/ 707572 h 707572"/>
              <a:gd name="connsiteX1" fmla="*/ 32657 w 861798"/>
              <a:gd name="connsiteY1" fmla="*/ 707572 h 707572"/>
              <a:gd name="connsiteX2" fmla="*/ 141514 w 861798"/>
              <a:gd name="connsiteY2" fmla="*/ 702129 h 707572"/>
              <a:gd name="connsiteX3" fmla="*/ 206828 w 861798"/>
              <a:gd name="connsiteY3" fmla="*/ 691243 h 707572"/>
              <a:gd name="connsiteX4" fmla="*/ 478971 w 861798"/>
              <a:gd name="connsiteY4" fmla="*/ 685800 h 707572"/>
              <a:gd name="connsiteX5" fmla="*/ 582386 w 861798"/>
              <a:gd name="connsiteY5" fmla="*/ 664029 h 707572"/>
              <a:gd name="connsiteX6" fmla="*/ 598714 w 861798"/>
              <a:gd name="connsiteY6" fmla="*/ 653143 h 707572"/>
              <a:gd name="connsiteX7" fmla="*/ 647700 w 861798"/>
              <a:gd name="connsiteY7" fmla="*/ 647700 h 707572"/>
              <a:gd name="connsiteX8" fmla="*/ 713014 w 861798"/>
              <a:gd name="connsiteY8" fmla="*/ 625929 h 707572"/>
              <a:gd name="connsiteX9" fmla="*/ 767443 w 861798"/>
              <a:gd name="connsiteY9" fmla="*/ 506186 h 707572"/>
              <a:gd name="connsiteX10" fmla="*/ 816428 w 861798"/>
              <a:gd name="connsiteY10" fmla="*/ 370115 h 707572"/>
              <a:gd name="connsiteX11" fmla="*/ 827314 w 861798"/>
              <a:gd name="connsiteY11" fmla="*/ 288472 h 707572"/>
              <a:gd name="connsiteX12" fmla="*/ 838200 w 861798"/>
              <a:gd name="connsiteY12" fmla="*/ 239486 h 707572"/>
              <a:gd name="connsiteX13" fmla="*/ 859384 w 861798"/>
              <a:gd name="connsiteY13" fmla="*/ 97216 h 707572"/>
              <a:gd name="connsiteX14" fmla="*/ 821871 w 861798"/>
              <a:gd name="connsiteY14" fmla="*/ 0 h 707572"/>
              <a:gd name="connsiteX15" fmla="*/ 821871 w 861798"/>
              <a:gd name="connsiteY15" fmla="*/ 0 h 707572"/>
              <a:gd name="connsiteX16" fmla="*/ 555171 w 861798"/>
              <a:gd name="connsiteY16" fmla="*/ 5443 h 707572"/>
              <a:gd name="connsiteX17" fmla="*/ 527957 w 861798"/>
              <a:gd name="connsiteY17" fmla="*/ 10886 h 707572"/>
              <a:gd name="connsiteX18" fmla="*/ 495300 w 861798"/>
              <a:gd name="connsiteY18" fmla="*/ 16329 h 707572"/>
              <a:gd name="connsiteX19" fmla="*/ 413657 w 861798"/>
              <a:gd name="connsiteY19" fmla="*/ 27215 h 707572"/>
              <a:gd name="connsiteX20" fmla="*/ 386443 w 861798"/>
              <a:gd name="connsiteY20" fmla="*/ 21772 h 707572"/>
              <a:gd name="connsiteX21" fmla="*/ 386443 w 861798"/>
              <a:gd name="connsiteY21" fmla="*/ 21772 h 707572"/>
              <a:gd name="connsiteX22" fmla="*/ 244928 w 861798"/>
              <a:gd name="connsiteY22" fmla="*/ 130629 h 707572"/>
              <a:gd name="connsiteX23" fmla="*/ 223157 w 861798"/>
              <a:gd name="connsiteY23" fmla="*/ 146958 h 707572"/>
              <a:gd name="connsiteX24" fmla="*/ 206828 w 861798"/>
              <a:gd name="connsiteY24" fmla="*/ 168729 h 707572"/>
              <a:gd name="connsiteX25" fmla="*/ 168728 w 861798"/>
              <a:gd name="connsiteY25" fmla="*/ 206829 h 707572"/>
              <a:gd name="connsiteX26" fmla="*/ 130628 w 861798"/>
              <a:gd name="connsiteY26" fmla="*/ 239486 h 707572"/>
              <a:gd name="connsiteX27" fmla="*/ 103414 w 861798"/>
              <a:gd name="connsiteY27" fmla="*/ 277586 h 707572"/>
              <a:gd name="connsiteX28" fmla="*/ 87086 w 861798"/>
              <a:gd name="connsiteY28" fmla="*/ 283029 h 707572"/>
              <a:gd name="connsiteX29" fmla="*/ 70757 w 861798"/>
              <a:gd name="connsiteY29" fmla="*/ 299358 h 707572"/>
              <a:gd name="connsiteX30" fmla="*/ 48986 w 861798"/>
              <a:gd name="connsiteY30" fmla="*/ 332015 h 707572"/>
              <a:gd name="connsiteX31" fmla="*/ 32657 w 861798"/>
              <a:gd name="connsiteY31" fmla="*/ 342900 h 707572"/>
              <a:gd name="connsiteX32" fmla="*/ 0 w 861798"/>
              <a:gd name="connsiteY32" fmla="*/ 381000 h 707572"/>
              <a:gd name="connsiteX33" fmla="*/ 16328 w 861798"/>
              <a:gd name="connsiteY33" fmla="*/ 348343 h 707572"/>
              <a:gd name="connsiteX34" fmla="*/ 38100 w 861798"/>
              <a:gd name="connsiteY34" fmla="*/ 538843 h 707572"/>
              <a:gd name="connsiteX35" fmla="*/ 32657 w 861798"/>
              <a:gd name="connsiteY35" fmla="*/ 707572 h 707572"/>
              <a:gd name="connsiteX0" fmla="*/ 32657 w 861798"/>
              <a:gd name="connsiteY0" fmla="*/ 707572 h 707572"/>
              <a:gd name="connsiteX1" fmla="*/ 32657 w 861798"/>
              <a:gd name="connsiteY1" fmla="*/ 707572 h 707572"/>
              <a:gd name="connsiteX2" fmla="*/ 141514 w 861798"/>
              <a:gd name="connsiteY2" fmla="*/ 702129 h 707572"/>
              <a:gd name="connsiteX3" fmla="*/ 206828 w 861798"/>
              <a:gd name="connsiteY3" fmla="*/ 691243 h 707572"/>
              <a:gd name="connsiteX4" fmla="*/ 478971 w 861798"/>
              <a:gd name="connsiteY4" fmla="*/ 685800 h 707572"/>
              <a:gd name="connsiteX5" fmla="*/ 582386 w 861798"/>
              <a:gd name="connsiteY5" fmla="*/ 664029 h 707572"/>
              <a:gd name="connsiteX6" fmla="*/ 598714 w 861798"/>
              <a:gd name="connsiteY6" fmla="*/ 653143 h 707572"/>
              <a:gd name="connsiteX7" fmla="*/ 647700 w 861798"/>
              <a:gd name="connsiteY7" fmla="*/ 647700 h 707572"/>
              <a:gd name="connsiteX8" fmla="*/ 713014 w 861798"/>
              <a:gd name="connsiteY8" fmla="*/ 625929 h 707572"/>
              <a:gd name="connsiteX9" fmla="*/ 767443 w 861798"/>
              <a:gd name="connsiteY9" fmla="*/ 506186 h 707572"/>
              <a:gd name="connsiteX10" fmla="*/ 816428 w 861798"/>
              <a:gd name="connsiteY10" fmla="*/ 370115 h 707572"/>
              <a:gd name="connsiteX11" fmla="*/ 827314 w 861798"/>
              <a:gd name="connsiteY11" fmla="*/ 288472 h 707572"/>
              <a:gd name="connsiteX12" fmla="*/ 838200 w 861798"/>
              <a:gd name="connsiteY12" fmla="*/ 239486 h 707572"/>
              <a:gd name="connsiteX13" fmla="*/ 859384 w 861798"/>
              <a:gd name="connsiteY13" fmla="*/ 97216 h 707572"/>
              <a:gd name="connsiteX14" fmla="*/ 821871 w 861798"/>
              <a:gd name="connsiteY14" fmla="*/ 0 h 707572"/>
              <a:gd name="connsiteX15" fmla="*/ 821871 w 861798"/>
              <a:gd name="connsiteY15" fmla="*/ 0 h 707572"/>
              <a:gd name="connsiteX16" fmla="*/ 555171 w 861798"/>
              <a:gd name="connsiteY16" fmla="*/ 5443 h 707572"/>
              <a:gd name="connsiteX17" fmla="*/ 527957 w 861798"/>
              <a:gd name="connsiteY17" fmla="*/ 10886 h 707572"/>
              <a:gd name="connsiteX18" fmla="*/ 495300 w 861798"/>
              <a:gd name="connsiteY18" fmla="*/ 16329 h 707572"/>
              <a:gd name="connsiteX19" fmla="*/ 413657 w 861798"/>
              <a:gd name="connsiteY19" fmla="*/ 27215 h 707572"/>
              <a:gd name="connsiteX20" fmla="*/ 386443 w 861798"/>
              <a:gd name="connsiteY20" fmla="*/ 21772 h 707572"/>
              <a:gd name="connsiteX21" fmla="*/ 386443 w 861798"/>
              <a:gd name="connsiteY21" fmla="*/ 21772 h 707572"/>
              <a:gd name="connsiteX22" fmla="*/ 244928 w 861798"/>
              <a:gd name="connsiteY22" fmla="*/ 130629 h 707572"/>
              <a:gd name="connsiteX23" fmla="*/ 223157 w 861798"/>
              <a:gd name="connsiteY23" fmla="*/ 146958 h 707572"/>
              <a:gd name="connsiteX24" fmla="*/ 206828 w 861798"/>
              <a:gd name="connsiteY24" fmla="*/ 168729 h 707572"/>
              <a:gd name="connsiteX25" fmla="*/ 168728 w 861798"/>
              <a:gd name="connsiteY25" fmla="*/ 206829 h 707572"/>
              <a:gd name="connsiteX26" fmla="*/ 130628 w 861798"/>
              <a:gd name="connsiteY26" fmla="*/ 239486 h 707572"/>
              <a:gd name="connsiteX27" fmla="*/ 103414 w 861798"/>
              <a:gd name="connsiteY27" fmla="*/ 277586 h 707572"/>
              <a:gd name="connsiteX28" fmla="*/ 87086 w 861798"/>
              <a:gd name="connsiteY28" fmla="*/ 283029 h 707572"/>
              <a:gd name="connsiteX29" fmla="*/ 70757 w 861798"/>
              <a:gd name="connsiteY29" fmla="*/ 299358 h 707572"/>
              <a:gd name="connsiteX30" fmla="*/ 48986 w 861798"/>
              <a:gd name="connsiteY30" fmla="*/ 332015 h 707572"/>
              <a:gd name="connsiteX31" fmla="*/ 32657 w 861798"/>
              <a:gd name="connsiteY31" fmla="*/ 342900 h 707572"/>
              <a:gd name="connsiteX32" fmla="*/ 0 w 861798"/>
              <a:gd name="connsiteY32" fmla="*/ 381000 h 707572"/>
              <a:gd name="connsiteX33" fmla="*/ 16328 w 861798"/>
              <a:gd name="connsiteY33" fmla="*/ 348343 h 707572"/>
              <a:gd name="connsiteX34" fmla="*/ 38100 w 861798"/>
              <a:gd name="connsiteY34" fmla="*/ 538843 h 707572"/>
              <a:gd name="connsiteX35" fmla="*/ 32657 w 861798"/>
              <a:gd name="connsiteY35" fmla="*/ 707572 h 707572"/>
              <a:gd name="connsiteX0" fmla="*/ 32657 w 861798"/>
              <a:gd name="connsiteY0" fmla="*/ 723070 h 723070"/>
              <a:gd name="connsiteX1" fmla="*/ 32657 w 861798"/>
              <a:gd name="connsiteY1" fmla="*/ 723070 h 723070"/>
              <a:gd name="connsiteX2" fmla="*/ 141514 w 861798"/>
              <a:gd name="connsiteY2" fmla="*/ 717627 h 723070"/>
              <a:gd name="connsiteX3" fmla="*/ 206828 w 861798"/>
              <a:gd name="connsiteY3" fmla="*/ 706741 h 723070"/>
              <a:gd name="connsiteX4" fmla="*/ 478971 w 861798"/>
              <a:gd name="connsiteY4" fmla="*/ 701298 h 723070"/>
              <a:gd name="connsiteX5" fmla="*/ 582386 w 861798"/>
              <a:gd name="connsiteY5" fmla="*/ 679527 h 723070"/>
              <a:gd name="connsiteX6" fmla="*/ 598714 w 861798"/>
              <a:gd name="connsiteY6" fmla="*/ 668641 h 723070"/>
              <a:gd name="connsiteX7" fmla="*/ 647700 w 861798"/>
              <a:gd name="connsiteY7" fmla="*/ 663198 h 723070"/>
              <a:gd name="connsiteX8" fmla="*/ 713014 w 861798"/>
              <a:gd name="connsiteY8" fmla="*/ 641427 h 723070"/>
              <a:gd name="connsiteX9" fmla="*/ 767443 w 861798"/>
              <a:gd name="connsiteY9" fmla="*/ 521684 h 723070"/>
              <a:gd name="connsiteX10" fmla="*/ 816428 w 861798"/>
              <a:gd name="connsiteY10" fmla="*/ 385613 h 723070"/>
              <a:gd name="connsiteX11" fmla="*/ 827314 w 861798"/>
              <a:gd name="connsiteY11" fmla="*/ 303970 h 723070"/>
              <a:gd name="connsiteX12" fmla="*/ 838200 w 861798"/>
              <a:gd name="connsiteY12" fmla="*/ 254984 h 723070"/>
              <a:gd name="connsiteX13" fmla="*/ 859384 w 861798"/>
              <a:gd name="connsiteY13" fmla="*/ 112714 h 723070"/>
              <a:gd name="connsiteX14" fmla="*/ 821871 w 861798"/>
              <a:gd name="connsiteY14" fmla="*/ 15498 h 723070"/>
              <a:gd name="connsiteX15" fmla="*/ 818665 w 861798"/>
              <a:gd name="connsiteY15" fmla="*/ 0 h 723070"/>
              <a:gd name="connsiteX16" fmla="*/ 555171 w 861798"/>
              <a:gd name="connsiteY16" fmla="*/ 20941 h 723070"/>
              <a:gd name="connsiteX17" fmla="*/ 527957 w 861798"/>
              <a:gd name="connsiteY17" fmla="*/ 26384 h 723070"/>
              <a:gd name="connsiteX18" fmla="*/ 495300 w 861798"/>
              <a:gd name="connsiteY18" fmla="*/ 31827 h 723070"/>
              <a:gd name="connsiteX19" fmla="*/ 413657 w 861798"/>
              <a:gd name="connsiteY19" fmla="*/ 42713 h 723070"/>
              <a:gd name="connsiteX20" fmla="*/ 386443 w 861798"/>
              <a:gd name="connsiteY20" fmla="*/ 37270 h 723070"/>
              <a:gd name="connsiteX21" fmla="*/ 386443 w 861798"/>
              <a:gd name="connsiteY21" fmla="*/ 37270 h 723070"/>
              <a:gd name="connsiteX22" fmla="*/ 244928 w 861798"/>
              <a:gd name="connsiteY22" fmla="*/ 146127 h 723070"/>
              <a:gd name="connsiteX23" fmla="*/ 223157 w 861798"/>
              <a:gd name="connsiteY23" fmla="*/ 162456 h 723070"/>
              <a:gd name="connsiteX24" fmla="*/ 206828 w 861798"/>
              <a:gd name="connsiteY24" fmla="*/ 184227 h 723070"/>
              <a:gd name="connsiteX25" fmla="*/ 168728 w 861798"/>
              <a:gd name="connsiteY25" fmla="*/ 222327 h 723070"/>
              <a:gd name="connsiteX26" fmla="*/ 130628 w 861798"/>
              <a:gd name="connsiteY26" fmla="*/ 254984 h 723070"/>
              <a:gd name="connsiteX27" fmla="*/ 103414 w 861798"/>
              <a:gd name="connsiteY27" fmla="*/ 293084 h 723070"/>
              <a:gd name="connsiteX28" fmla="*/ 87086 w 861798"/>
              <a:gd name="connsiteY28" fmla="*/ 298527 h 723070"/>
              <a:gd name="connsiteX29" fmla="*/ 70757 w 861798"/>
              <a:gd name="connsiteY29" fmla="*/ 314856 h 723070"/>
              <a:gd name="connsiteX30" fmla="*/ 48986 w 861798"/>
              <a:gd name="connsiteY30" fmla="*/ 347513 h 723070"/>
              <a:gd name="connsiteX31" fmla="*/ 32657 w 861798"/>
              <a:gd name="connsiteY31" fmla="*/ 358398 h 723070"/>
              <a:gd name="connsiteX32" fmla="*/ 0 w 861798"/>
              <a:gd name="connsiteY32" fmla="*/ 396498 h 723070"/>
              <a:gd name="connsiteX33" fmla="*/ 16328 w 861798"/>
              <a:gd name="connsiteY33" fmla="*/ 363841 h 723070"/>
              <a:gd name="connsiteX34" fmla="*/ 38100 w 861798"/>
              <a:gd name="connsiteY34" fmla="*/ 554341 h 723070"/>
              <a:gd name="connsiteX35" fmla="*/ 32657 w 861798"/>
              <a:gd name="connsiteY35" fmla="*/ 723070 h 72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61798" h="723070">
                <a:moveTo>
                  <a:pt x="32657" y="723070"/>
                </a:moveTo>
                <a:lnTo>
                  <a:pt x="32657" y="723070"/>
                </a:lnTo>
                <a:cubicBezTo>
                  <a:pt x="68943" y="721256"/>
                  <a:pt x="105342" y="721018"/>
                  <a:pt x="141514" y="717627"/>
                </a:cubicBezTo>
                <a:cubicBezTo>
                  <a:pt x="163489" y="715567"/>
                  <a:pt x="184782" y="707808"/>
                  <a:pt x="206828" y="706741"/>
                </a:cubicBezTo>
                <a:cubicBezTo>
                  <a:pt x="297454" y="702356"/>
                  <a:pt x="388257" y="703112"/>
                  <a:pt x="478971" y="701298"/>
                </a:cubicBezTo>
                <a:cubicBezTo>
                  <a:pt x="488008" y="699491"/>
                  <a:pt x="571204" y="683255"/>
                  <a:pt x="582386" y="679527"/>
                </a:cubicBezTo>
                <a:cubicBezTo>
                  <a:pt x="588592" y="677458"/>
                  <a:pt x="592368" y="670228"/>
                  <a:pt x="598714" y="668641"/>
                </a:cubicBezTo>
                <a:cubicBezTo>
                  <a:pt x="614653" y="664656"/>
                  <a:pt x="631371" y="665012"/>
                  <a:pt x="647700" y="663198"/>
                </a:cubicBezTo>
                <a:lnTo>
                  <a:pt x="713014" y="641427"/>
                </a:lnTo>
                <a:cubicBezTo>
                  <a:pt x="731157" y="601513"/>
                  <a:pt x="751011" y="562332"/>
                  <a:pt x="767443" y="521684"/>
                </a:cubicBezTo>
                <a:cubicBezTo>
                  <a:pt x="785510" y="476991"/>
                  <a:pt x="816428" y="385613"/>
                  <a:pt x="816428" y="385613"/>
                </a:cubicBezTo>
                <a:cubicBezTo>
                  <a:pt x="820057" y="358399"/>
                  <a:pt x="822800" y="331052"/>
                  <a:pt x="827314" y="303970"/>
                </a:cubicBezTo>
                <a:cubicBezTo>
                  <a:pt x="830064" y="287471"/>
                  <a:pt x="832855" y="286860"/>
                  <a:pt x="838200" y="254984"/>
                </a:cubicBezTo>
                <a:cubicBezTo>
                  <a:pt x="843545" y="223108"/>
                  <a:pt x="869785" y="164719"/>
                  <a:pt x="859384" y="112714"/>
                </a:cubicBezTo>
                <a:cubicBezTo>
                  <a:pt x="846471" y="19244"/>
                  <a:pt x="821871" y="75445"/>
                  <a:pt x="821871" y="15498"/>
                </a:cubicBezTo>
                <a:lnTo>
                  <a:pt x="818665" y="0"/>
                </a:lnTo>
                <a:lnTo>
                  <a:pt x="555171" y="20941"/>
                </a:lnTo>
                <a:cubicBezTo>
                  <a:pt x="545926" y="21283"/>
                  <a:pt x="537059" y="24729"/>
                  <a:pt x="527957" y="26384"/>
                </a:cubicBezTo>
                <a:cubicBezTo>
                  <a:pt x="517099" y="28358"/>
                  <a:pt x="506239" y="30368"/>
                  <a:pt x="495300" y="31827"/>
                </a:cubicBezTo>
                <a:cubicBezTo>
                  <a:pt x="395377" y="45150"/>
                  <a:pt x="489368" y="30094"/>
                  <a:pt x="413657" y="42713"/>
                </a:cubicBezTo>
                <a:cubicBezTo>
                  <a:pt x="390126" y="36830"/>
                  <a:pt x="399366" y="37270"/>
                  <a:pt x="386443" y="37270"/>
                </a:cubicBezTo>
                <a:lnTo>
                  <a:pt x="386443" y="37270"/>
                </a:lnTo>
                <a:cubicBezTo>
                  <a:pt x="229120" y="137384"/>
                  <a:pt x="446551" y="-5097"/>
                  <a:pt x="244928" y="146127"/>
                </a:cubicBezTo>
                <a:cubicBezTo>
                  <a:pt x="237671" y="151570"/>
                  <a:pt x="229571" y="156042"/>
                  <a:pt x="223157" y="162456"/>
                </a:cubicBezTo>
                <a:cubicBezTo>
                  <a:pt x="216743" y="168870"/>
                  <a:pt x="212930" y="177515"/>
                  <a:pt x="206828" y="184227"/>
                </a:cubicBezTo>
                <a:cubicBezTo>
                  <a:pt x="194746" y="197517"/>
                  <a:pt x="181428" y="209627"/>
                  <a:pt x="168728" y="222327"/>
                </a:cubicBezTo>
                <a:cubicBezTo>
                  <a:pt x="142331" y="248724"/>
                  <a:pt x="155496" y="238405"/>
                  <a:pt x="130628" y="254984"/>
                </a:cubicBezTo>
                <a:cubicBezTo>
                  <a:pt x="125662" y="262434"/>
                  <a:pt x="108482" y="288860"/>
                  <a:pt x="103414" y="293084"/>
                </a:cubicBezTo>
                <a:cubicBezTo>
                  <a:pt x="99007" y="296757"/>
                  <a:pt x="92529" y="296713"/>
                  <a:pt x="87086" y="298527"/>
                </a:cubicBezTo>
                <a:cubicBezTo>
                  <a:pt x="81643" y="303970"/>
                  <a:pt x="75483" y="308780"/>
                  <a:pt x="70757" y="314856"/>
                </a:cubicBezTo>
                <a:cubicBezTo>
                  <a:pt x="62725" y="325183"/>
                  <a:pt x="57601" y="337667"/>
                  <a:pt x="48986" y="347513"/>
                </a:cubicBezTo>
                <a:cubicBezTo>
                  <a:pt x="44678" y="352436"/>
                  <a:pt x="38100" y="354770"/>
                  <a:pt x="32657" y="358398"/>
                </a:cubicBezTo>
                <a:cubicBezTo>
                  <a:pt x="11710" y="386328"/>
                  <a:pt x="22743" y="373755"/>
                  <a:pt x="0" y="396498"/>
                </a:cubicBezTo>
                <a:lnTo>
                  <a:pt x="16328" y="363841"/>
                </a:lnTo>
                <a:cubicBezTo>
                  <a:pt x="39847" y="473592"/>
                  <a:pt x="32600" y="419594"/>
                  <a:pt x="38100" y="554341"/>
                </a:cubicBezTo>
                <a:cubicBezTo>
                  <a:pt x="40173" y="605131"/>
                  <a:pt x="33564" y="694948"/>
                  <a:pt x="32657" y="723070"/>
                </a:cubicBezTo>
                <a:close/>
              </a:path>
            </a:pathLst>
          </a:cu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7609ADE-295A-D520-706C-A4B02954D2FF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1141046" y="1687046"/>
            <a:ext cx="4040969" cy="7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E53D49E-6D59-58A7-8E99-16C5B821578C}"/>
              </a:ext>
            </a:extLst>
          </p:cNvPr>
          <p:cNvCxnSpPr>
            <a:stCxn id="7" idx="1"/>
          </p:cNvCxnSpPr>
          <p:nvPr/>
        </p:nvCxnSpPr>
        <p:spPr>
          <a:xfrm flipH="1">
            <a:off x="1164492" y="1694451"/>
            <a:ext cx="4017523" cy="149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CEB448F-5B17-99B5-94BB-A988CFAE4705}"/>
              </a:ext>
            </a:extLst>
          </p:cNvPr>
          <p:cNvCxnSpPr>
            <a:stCxn id="7" idx="1"/>
          </p:cNvCxnSpPr>
          <p:nvPr/>
        </p:nvCxnSpPr>
        <p:spPr>
          <a:xfrm flipH="1">
            <a:off x="969108" y="1694451"/>
            <a:ext cx="4212907" cy="350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1A59DEE-33AD-8BE0-177F-0B9FA5BFCE4F}"/>
              </a:ext>
            </a:extLst>
          </p:cNvPr>
          <p:cNvCxnSpPr>
            <a:stCxn id="7" idx="1"/>
          </p:cNvCxnSpPr>
          <p:nvPr/>
        </p:nvCxnSpPr>
        <p:spPr>
          <a:xfrm flipH="1">
            <a:off x="1619501" y="1694451"/>
            <a:ext cx="3562514" cy="462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EBAC669-606B-99B5-C4A4-3BDEB441ACAA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3368431" y="1609299"/>
            <a:ext cx="1813584" cy="85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C0563D2-A8BC-5C87-3958-A4199CED232E}"/>
              </a:ext>
            </a:extLst>
          </p:cNvPr>
          <p:cNvSpPr/>
          <p:nvPr/>
        </p:nvSpPr>
        <p:spPr>
          <a:xfrm>
            <a:off x="1526609" y="4546884"/>
            <a:ext cx="2468112" cy="477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200" kern="150" dirty="0"/>
              <a:t>Ici ce trouve:</a:t>
            </a:r>
          </a:p>
          <a:p>
            <a:pPr>
              <a:lnSpc>
                <a:spcPct val="107000"/>
              </a:lnSpc>
            </a:pPr>
            <a:r>
              <a:rPr lang="fr-FR" sz="1200" kern="150" dirty="0"/>
              <a:t>L’orifice de remplissage du carburant</a:t>
            </a:r>
            <a:endParaRPr lang="fr-FR" sz="1200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621C869-F637-E12B-E6E7-1543D5BC8E03}"/>
              </a:ext>
            </a:extLst>
          </p:cNvPr>
          <p:cNvCxnSpPr>
            <a:stCxn id="33" idx="3"/>
          </p:cNvCxnSpPr>
          <p:nvPr/>
        </p:nvCxnSpPr>
        <p:spPr>
          <a:xfrm flipV="1">
            <a:off x="3994721" y="4235938"/>
            <a:ext cx="3132910" cy="549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989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véhicule, Véhicule terrestre, plein air&#10;&#10;Description générée automatiquement">
            <a:extLst>
              <a:ext uri="{FF2B5EF4-FFF2-40B4-BE49-F238E27FC236}">
                <a16:creationId xmlns:a16="http://schemas.microsoft.com/office/drawing/2014/main" id="{716B2865-9A0E-55F7-D16F-2F6DE565D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2" t="19504" r="34671" b="20114"/>
          <a:stretch/>
        </p:blipFill>
        <p:spPr>
          <a:xfrm>
            <a:off x="1015565" y="513000"/>
            <a:ext cx="2649455" cy="291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5565" y="3663876"/>
            <a:ext cx="2649455" cy="603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050" kern="150" dirty="0"/>
              <a:t>Le pare-brise est propre et en bon état.</a:t>
            </a:r>
          </a:p>
          <a:p>
            <a:pPr>
              <a:lnSpc>
                <a:spcPct val="107000"/>
              </a:lnSpc>
            </a:pPr>
            <a:r>
              <a:rPr lang="fr-FR" sz="1050" kern="150" dirty="0"/>
              <a:t>Les essuie-glaces sont en bon état.</a:t>
            </a:r>
          </a:p>
          <a:p>
            <a:pPr>
              <a:lnSpc>
                <a:spcPct val="107000"/>
              </a:lnSpc>
            </a:pPr>
            <a:endParaRPr lang="fr-FR" sz="1050" kern="150" dirty="0"/>
          </a:p>
        </p:txBody>
      </p:sp>
      <p:cxnSp>
        <p:nvCxnSpPr>
          <p:cNvPr id="7" name="Connecteur droit avec flèche 6"/>
          <p:cNvCxnSpPr>
            <a:cxnSpLocks/>
            <a:stCxn id="5" idx="0"/>
          </p:cNvCxnSpPr>
          <p:nvPr/>
        </p:nvCxnSpPr>
        <p:spPr>
          <a:xfrm flipH="1" flipV="1">
            <a:off x="2216658" y="1039911"/>
            <a:ext cx="123635" cy="2623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cxnSpLocks/>
            <a:stCxn id="5" idx="0"/>
          </p:cNvCxnSpPr>
          <p:nvPr/>
        </p:nvCxnSpPr>
        <p:spPr>
          <a:xfrm flipV="1">
            <a:off x="2340293" y="1345380"/>
            <a:ext cx="291317" cy="2318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283" y="6259067"/>
            <a:ext cx="362713" cy="3139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1986AB9-5777-AB54-6985-ACBDACFC55DB}"/>
              </a:ext>
            </a:extLst>
          </p:cNvPr>
          <p:cNvSpPr/>
          <p:nvPr/>
        </p:nvSpPr>
        <p:spPr>
          <a:xfrm>
            <a:off x="6540624" y="4376122"/>
            <a:ext cx="3826600" cy="454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100" kern="150" dirty="0"/>
              <a:t>Les vitres latérales sont propres et en bon état</a:t>
            </a:r>
          </a:p>
          <a:p>
            <a:pPr>
              <a:lnSpc>
                <a:spcPct val="107000"/>
              </a:lnSpc>
            </a:pPr>
            <a:r>
              <a:rPr lang="fr-FR" sz="1100" kern="150" dirty="0"/>
              <a:t>Les rétroviseurs sont propres, en bon état et bien semble fixés</a:t>
            </a:r>
            <a:endParaRPr lang="fr-FR" sz="1100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pic>
        <p:nvPicPr>
          <p:cNvPr id="22" name="Image 21" descr="Une image contenant transport, véhicule, Véhicule terrestre, roue&#10;&#10;Description générée automatiquement">
            <a:extLst>
              <a:ext uri="{FF2B5EF4-FFF2-40B4-BE49-F238E27FC236}">
                <a16:creationId xmlns:a16="http://schemas.microsoft.com/office/drawing/2014/main" id="{34610786-A686-A6B3-1635-3E63F225D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28344" r="24621" b="34255"/>
          <a:stretch/>
        </p:blipFill>
        <p:spPr>
          <a:xfrm>
            <a:off x="4371868" y="1635693"/>
            <a:ext cx="6480000" cy="3124770"/>
          </a:xfrm>
          <a:prstGeom prst="rect">
            <a:avLst/>
          </a:prstGeom>
        </p:spPr>
      </p:pic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776826D0-8B28-C0E7-8193-F5530EFC1567}"/>
              </a:ext>
            </a:extLst>
          </p:cNvPr>
          <p:cNvSpPr/>
          <p:nvPr/>
        </p:nvSpPr>
        <p:spPr>
          <a:xfrm flipH="1">
            <a:off x="8925169" y="2326411"/>
            <a:ext cx="861750" cy="673363"/>
          </a:xfrm>
          <a:custGeom>
            <a:avLst/>
            <a:gdLst>
              <a:gd name="connsiteX0" fmla="*/ 32657 w 839075"/>
              <a:gd name="connsiteY0" fmla="*/ 707572 h 707572"/>
              <a:gd name="connsiteX1" fmla="*/ 32657 w 839075"/>
              <a:gd name="connsiteY1" fmla="*/ 707572 h 707572"/>
              <a:gd name="connsiteX2" fmla="*/ 141514 w 839075"/>
              <a:gd name="connsiteY2" fmla="*/ 702129 h 707572"/>
              <a:gd name="connsiteX3" fmla="*/ 206828 w 839075"/>
              <a:gd name="connsiteY3" fmla="*/ 691243 h 707572"/>
              <a:gd name="connsiteX4" fmla="*/ 478971 w 839075"/>
              <a:gd name="connsiteY4" fmla="*/ 685800 h 707572"/>
              <a:gd name="connsiteX5" fmla="*/ 582386 w 839075"/>
              <a:gd name="connsiteY5" fmla="*/ 664029 h 707572"/>
              <a:gd name="connsiteX6" fmla="*/ 598714 w 839075"/>
              <a:gd name="connsiteY6" fmla="*/ 653143 h 707572"/>
              <a:gd name="connsiteX7" fmla="*/ 647700 w 839075"/>
              <a:gd name="connsiteY7" fmla="*/ 647700 h 707572"/>
              <a:gd name="connsiteX8" fmla="*/ 713014 w 839075"/>
              <a:gd name="connsiteY8" fmla="*/ 625929 h 707572"/>
              <a:gd name="connsiteX9" fmla="*/ 767443 w 839075"/>
              <a:gd name="connsiteY9" fmla="*/ 506186 h 707572"/>
              <a:gd name="connsiteX10" fmla="*/ 816428 w 839075"/>
              <a:gd name="connsiteY10" fmla="*/ 370115 h 707572"/>
              <a:gd name="connsiteX11" fmla="*/ 827314 w 839075"/>
              <a:gd name="connsiteY11" fmla="*/ 288472 h 707572"/>
              <a:gd name="connsiteX12" fmla="*/ 838200 w 839075"/>
              <a:gd name="connsiteY12" fmla="*/ 239486 h 707572"/>
              <a:gd name="connsiteX13" fmla="*/ 827314 w 839075"/>
              <a:gd name="connsiteY13" fmla="*/ 103415 h 707572"/>
              <a:gd name="connsiteX14" fmla="*/ 821871 w 839075"/>
              <a:gd name="connsiteY14" fmla="*/ 0 h 707572"/>
              <a:gd name="connsiteX15" fmla="*/ 821871 w 839075"/>
              <a:gd name="connsiteY15" fmla="*/ 0 h 707572"/>
              <a:gd name="connsiteX16" fmla="*/ 555171 w 839075"/>
              <a:gd name="connsiteY16" fmla="*/ 5443 h 707572"/>
              <a:gd name="connsiteX17" fmla="*/ 527957 w 839075"/>
              <a:gd name="connsiteY17" fmla="*/ 10886 h 707572"/>
              <a:gd name="connsiteX18" fmla="*/ 495300 w 839075"/>
              <a:gd name="connsiteY18" fmla="*/ 16329 h 707572"/>
              <a:gd name="connsiteX19" fmla="*/ 413657 w 839075"/>
              <a:gd name="connsiteY19" fmla="*/ 27215 h 707572"/>
              <a:gd name="connsiteX20" fmla="*/ 386443 w 839075"/>
              <a:gd name="connsiteY20" fmla="*/ 21772 h 707572"/>
              <a:gd name="connsiteX21" fmla="*/ 386443 w 839075"/>
              <a:gd name="connsiteY21" fmla="*/ 21772 h 707572"/>
              <a:gd name="connsiteX22" fmla="*/ 244928 w 839075"/>
              <a:gd name="connsiteY22" fmla="*/ 130629 h 707572"/>
              <a:gd name="connsiteX23" fmla="*/ 223157 w 839075"/>
              <a:gd name="connsiteY23" fmla="*/ 146958 h 707572"/>
              <a:gd name="connsiteX24" fmla="*/ 206828 w 839075"/>
              <a:gd name="connsiteY24" fmla="*/ 168729 h 707572"/>
              <a:gd name="connsiteX25" fmla="*/ 168728 w 839075"/>
              <a:gd name="connsiteY25" fmla="*/ 206829 h 707572"/>
              <a:gd name="connsiteX26" fmla="*/ 130628 w 839075"/>
              <a:gd name="connsiteY26" fmla="*/ 239486 h 707572"/>
              <a:gd name="connsiteX27" fmla="*/ 103414 w 839075"/>
              <a:gd name="connsiteY27" fmla="*/ 277586 h 707572"/>
              <a:gd name="connsiteX28" fmla="*/ 87086 w 839075"/>
              <a:gd name="connsiteY28" fmla="*/ 283029 h 707572"/>
              <a:gd name="connsiteX29" fmla="*/ 70757 w 839075"/>
              <a:gd name="connsiteY29" fmla="*/ 299358 h 707572"/>
              <a:gd name="connsiteX30" fmla="*/ 48986 w 839075"/>
              <a:gd name="connsiteY30" fmla="*/ 332015 h 707572"/>
              <a:gd name="connsiteX31" fmla="*/ 32657 w 839075"/>
              <a:gd name="connsiteY31" fmla="*/ 342900 h 707572"/>
              <a:gd name="connsiteX32" fmla="*/ 0 w 839075"/>
              <a:gd name="connsiteY32" fmla="*/ 381000 h 707572"/>
              <a:gd name="connsiteX33" fmla="*/ 16328 w 839075"/>
              <a:gd name="connsiteY33" fmla="*/ 348343 h 707572"/>
              <a:gd name="connsiteX34" fmla="*/ 38100 w 839075"/>
              <a:gd name="connsiteY34" fmla="*/ 538843 h 707572"/>
              <a:gd name="connsiteX35" fmla="*/ 32657 w 839075"/>
              <a:gd name="connsiteY35" fmla="*/ 707572 h 707572"/>
              <a:gd name="connsiteX0" fmla="*/ 32657 w 861798"/>
              <a:gd name="connsiteY0" fmla="*/ 707572 h 707572"/>
              <a:gd name="connsiteX1" fmla="*/ 32657 w 861798"/>
              <a:gd name="connsiteY1" fmla="*/ 707572 h 707572"/>
              <a:gd name="connsiteX2" fmla="*/ 141514 w 861798"/>
              <a:gd name="connsiteY2" fmla="*/ 702129 h 707572"/>
              <a:gd name="connsiteX3" fmla="*/ 206828 w 861798"/>
              <a:gd name="connsiteY3" fmla="*/ 691243 h 707572"/>
              <a:gd name="connsiteX4" fmla="*/ 478971 w 861798"/>
              <a:gd name="connsiteY4" fmla="*/ 685800 h 707572"/>
              <a:gd name="connsiteX5" fmla="*/ 582386 w 861798"/>
              <a:gd name="connsiteY5" fmla="*/ 664029 h 707572"/>
              <a:gd name="connsiteX6" fmla="*/ 598714 w 861798"/>
              <a:gd name="connsiteY6" fmla="*/ 653143 h 707572"/>
              <a:gd name="connsiteX7" fmla="*/ 647700 w 861798"/>
              <a:gd name="connsiteY7" fmla="*/ 647700 h 707572"/>
              <a:gd name="connsiteX8" fmla="*/ 713014 w 861798"/>
              <a:gd name="connsiteY8" fmla="*/ 625929 h 707572"/>
              <a:gd name="connsiteX9" fmla="*/ 767443 w 861798"/>
              <a:gd name="connsiteY9" fmla="*/ 506186 h 707572"/>
              <a:gd name="connsiteX10" fmla="*/ 816428 w 861798"/>
              <a:gd name="connsiteY10" fmla="*/ 370115 h 707572"/>
              <a:gd name="connsiteX11" fmla="*/ 827314 w 861798"/>
              <a:gd name="connsiteY11" fmla="*/ 288472 h 707572"/>
              <a:gd name="connsiteX12" fmla="*/ 838200 w 861798"/>
              <a:gd name="connsiteY12" fmla="*/ 239486 h 707572"/>
              <a:gd name="connsiteX13" fmla="*/ 859384 w 861798"/>
              <a:gd name="connsiteY13" fmla="*/ 97216 h 707572"/>
              <a:gd name="connsiteX14" fmla="*/ 821871 w 861798"/>
              <a:gd name="connsiteY14" fmla="*/ 0 h 707572"/>
              <a:gd name="connsiteX15" fmla="*/ 821871 w 861798"/>
              <a:gd name="connsiteY15" fmla="*/ 0 h 707572"/>
              <a:gd name="connsiteX16" fmla="*/ 555171 w 861798"/>
              <a:gd name="connsiteY16" fmla="*/ 5443 h 707572"/>
              <a:gd name="connsiteX17" fmla="*/ 527957 w 861798"/>
              <a:gd name="connsiteY17" fmla="*/ 10886 h 707572"/>
              <a:gd name="connsiteX18" fmla="*/ 495300 w 861798"/>
              <a:gd name="connsiteY18" fmla="*/ 16329 h 707572"/>
              <a:gd name="connsiteX19" fmla="*/ 413657 w 861798"/>
              <a:gd name="connsiteY19" fmla="*/ 27215 h 707572"/>
              <a:gd name="connsiteX20" fmla="*/ 386443 w 861798"/>
              <a:gd name="connsiteY20" fmla="*/ 21772 h 707572"/>
              <a:gd name="connsiteX21" fmla="*/ 386443 w 861798"/>
              <a:gd name="connsiteY21" fmla="*/ 21772 h 707572"/>
              <a:gd name="connsiteX22" fmla="*/ 244928 w 861798"/>
              <a:gd name="connsiteY22" fmla="*/ 130629 h 707572"/>
              <a:gd name="connsiteX23" fmla="*/ 223157 w 861798"/>
              <a:gd name="connsiteY23" fmla="*/ 146958 h 707572"/>
              <a:gd name="connsiteX24" fmla="*/ 206828 w 861798"/>
              <a:gd name="connsiteY24" fmla="*/ 168729 h 707572"/>
              <a:gd name="connsiteX25" fmla="*/ 168728 w 861798"/>
              <a:gd name="connsiteY25" fmla="*/ 206829 h 707572"/>
              <a:gd name="connsiteX26" fmla="*/ 130628 w 861798"/>
              <a:gd name="connsiteY26" fmla="*/ 239486 h 707572"/>
              <a:gd name="connsiteX27" fmla="*/ 103414 w 861798"/>
              <a:gd name="connsiteY27" fmla="*/ 277586 h 707572"/>
              <a:gd name="connsiteX28" fmla="*/ 87086 w 861798"/>
              <a:gd name="connsiteY28" fmla="*/ 283029 h 707572"/>
              <a:gd name="connsiteX29" fmla="*/ 70757 w 861798"/>
              <a:gd name="connsiteY29" fmla="*/ 299358 h 707572"/>
              <a:gd name="connsiteX30" fmla="*/ 48986 w 861798"/>
              <a:gd name="connsiteY30" fmla="*/ 332015 h 707572"/>
              <a:gd name="connsiteX31" fmla="*/ 32657 w 861798"/>
              <a:gd name="connsiteY31" fmla="*/ 342900 h 707572"/>
              <a:gd name="connsiteX32" fmla="*/ 0 w 861798"/>
              <a:gd name="connsiteY32" fmla="*/ 381000 h 707572"/>
              <a:gd name="connsiteX33" fmla="*/ 16328 w 861798"/>
              <a:gd name="connsiteY33" fmla="*/ 348343 h 707572"/>
              <a:gd name="connsiteX34" fmla="*/ 38100 w 861798"/>
              <a:gd name="connsiteY34" fmla="*/ 538843 h 707572"/>
              <a:gd name="connsiteX35" fmla="*/ 32657 w 861798"/>
              <a:gd name="connsiteY35" fmla="*/ 707572 h 707572"/>
              <a:gd name="connsiteX0" fmla="*/ 32657 w 861798"/>
              <a:gd name="connsiteY0" fmla="*/ 707572 h 707572"/>
              <a:gd name="connsiteX1" fmla="*/ 32657 w 861798"/>
              <a:gd name="connsiteY1" fmla="*/ 707572 h 707572"/>
              <a:gd name="connsiteX2" fmla="*/ 141514 w 861798"/>
              <a:gd name="connsiteY2" fmla="*/ 702129 h 707572"/>
              <a:gd name="connsiteX3" fmla="*/ 206828 w 861798"/>
              <a:gd name="connsiteY3" fmla="*/ 691243 h 707572"/>
              <a:gd name="connsiteX4" fmla="*/ 478971 w 861798"/>
              <a:gd name="connsiteY4" fmla="*/ 685800 h 707572"/>
              <a:gd name="connsiteX5" fmla="*/ 582386 w 861798"/>
              <a:gd name="connsiteY5" fmla="*/ 664029 h 707572"/>
              <a:gd name="connsiteX6" fmla="*/ 598714 w 861798"/>
              <a:gd name="connsiteY6" fmla="*/ 653143 h 707572"/>
              <a:gd name="connsiteX7" fmla="*/ 647700 w 861798"/>
              <a:gd name="connsiteY7" fmla="*/ 647700 h 707572"/>
              <a:gd name="connsiteX8" fmla="*/ 713014 w 861798"/>
              <a:gd name="connsiteY8" fmla="*/ 625929 h 707572"/>
              <a:gd name="connsiteX9" fmla="*/ 767443 w 861798"/>
              <a:gd name="connsiteY9" fmla="*/ 506186 h 707572"/>
              <a:gd name="connsiteX10" fmla="*/ 816428 w 861798"/>
              <a:gd name="connsiteY10" fmla="*/ 370115 h 707572"/>
              <a:gd name="connsiteX11" fmla="*/ 827314 w 861798"/>
              <a:gd name="connsiteY11" fmla="*/ 288472 h 707572"/>
              <a:gd name="connsiteX12" fmla="*/ 838200 w 861798"/>
              <a:gd name="connsiteY12" fmla="*/ 239486 h 707572"/>
              <a:gd name="connsiteX13" fmla="*/ 859384 w 861798"/>
              <a:gd name="connsiteY13" fmla="*/ 97216 h 707572"/>
              <a:gd name="connsiteX14" fmla="*/ 821871 w 861798"/>
              <a:gd name="connsiteY14" fmla="*/ 0 h 707572"/>
              <a:gd name="connsiteX15" fmla="*/ 821871 w 861798"/>
              <a:gd name="connsiteY15" fmla="*/ 0 h 707572"/>
              <a:gd name="connsiteX16" fmla="*/ 555171 w 861798"/>
              <a:gd name="connsiteY16" fmla="*/ 5443 h 707572"/>
              <a:gd name="connsiteX17" fmla="*/ 527957 w 861798"/>
              <a:gd name="connsiteY17" fmla="*/ 10886 h 707572"/>
              <a:gd name="connsiteX18" fmla="*/ 495300 w 861798"/>
              <a:gd name="connsiteY18" fmla="*/ 16329 h 707572"/>
              <a:gd name="connsiteX19" fmla="*/ 413657 w 861798"/>
              <a:gd name="connsiteY19" fmla="*/ 27215 h 707572"/>
              <a:gd name="connsiteX20" fmla="*/ 386443 w 861798"/>
              <a:gd name="connsiteY20" fmla="*/ 21772 h 707572"/>
              <a:gd name="connsiteX21" fmla="*/ 386443 w 861798"/>
              <a:gd name="connsiteY21" fmla="*/ 21772 h 707572"/>
              <a:gd name="connsiteX22" fmla="*/ 244928 w 861798"/>
              <a:gd name="connsiteY22" fmla="*/ 130629 h 707572"/>
              <a:gd name="connsiteX23" fmla="*/ 223157 w 861798"/>
              <a:gd name="connsiteY23" fmla="*/ 146958 h 707572"/>
              <a:gd name="connsiteX24" fmla="*/ 206828 w 861798"/>
              <a:gd name="connsiteY24" fmla="*/ 168729 h 707572"/>
              <a:gd name="connsiteX25" fmla="*/ 168728 w 861798"/>
              <a:gd name="connsiteY25" fmla="*/ 206829 h 707572"/>
              <a:gd name="connsiteX26" fmla="*/ 130628 w 861798"/>
              <a:gd name="connsiteY26" fmla="*/ 239486 h 707572"/>
              <a:gd name="connsiteX27" fmla="*/ 103414 w 861798"/>
              <a:gd name="connsiteY27" fmla="*/ 277586 h 707572"/>
              <a:gd name="connsiteX28" fmla="*/ 87086 w 861798"/>
              <a:gd name="connsiteY28" fmla="*/ 283029 h 707572"/>
              <a:gd name="connsiteX29" fmla="*/ 70757 w 861798"/>
              <a:gd name="connsiteY29" fmla="*/ 299358 h 707572"/>
              <a:gd name="connsiteX30" fmla="*/ 48986 w 861798"/>
              <a:gd name="connsiteY30" fmla="*/ 332015 h 707572"/>
              <a:gd name="connsiteX31" fmla="*/ 32657 w 861798"/>
              <a:gd name="connsiteY31" fmla="*/ 342900 h 707572"/>
              <a:gd name="connsiteX32" fmla="*/ 0 w 861798"/>
              <a:gd name="connsiteY32" fmla="*/ 381000 h 707572"/>
              <a:gd name="connsiteX33" fmla="*/ 16328 w 861798"/>
              <a:gd name="connsiteY33" fmla="*/ 348343 h 707572"/>
              <a:gd name="connsiteX34" fmla="*/ 38100 w 861798"/>
              <a:gd name="connsiteY34" fmla="*/ 538843 h 707572"/>
              <a:gd name="connsiteX35" fmla="*/ 32657 w 861798"/>
              <a:gd name="connsiteY35" fmla="*/ 707572 h 707572"/>
              <a:gd name="connsiteX0" fmla="*/ 32657 w 861798"/>
              <a:gd name="connsiteY0" fmla="*/ 723070 h 723070"/>
              <a:gd name="connsiteX1" fmla="*/ 32657 w 861798"/>
              <a:gd name="connsiteY1" fmla="*/ 723070 h 723070"/>
              <a:gd name="connsiteX2" fmla="*/ 141514 w 861798"/>
              <a:gd name="connsiteY2" fmla="*/ 717627 h 723070"/>
              <a:gd name="connsiteX3" fmla="*/ 206828 w 861798"/>
              <a:gd name="connsiteY3" fmla="*/ 706741 h 723070"/>
              <a:gd name="connsiteX4" fmla="*/ 478971 w 861798"/>
              <a:gd name="connsiteY4" fmla="*/ 701298 h 723070"/>
              <a:gd name="connsiteX5" fmla="*/ 582386 w 861798"/>
              <a:gd name="connsiteY5" fmla="*/ 679527 h 723070"/>
              <a:gd name="connsiteX6" fmla="*/ 598714 w 861798"/>
              <a:gd name="connsiteY6" fmla="*/ 668641 h 723070"/>
              <a:gd name="connsiteX7" fmla="*/ 647700 w 861798"/>
              <a:gd name="connsiteY7" fmla="*/ 663198 h 723070"/>
              <a:gd name="connsiteX8" fmla="*/ 713014 w 861798"/>
              <a:gd name="connsiteY8" fmla="*/ 641427 h 723070"/>
              <a:gd name="connsiteX9" fmla="*/ 767443 w 861798"/>
              <a:gd name="connsiteY9" fmla="*/ 521684 h 723070"/>
              <a:gd name="connsiteX10" fmla="*/ 816428 w 861798"/>
              <a:gd name="connsiteY10" fmla="*/ 385613 h 723070"/>
              <a:gd name="connsiteX11" fmla="*/ 827314 w 861798"/>
              <a:gd name="connsiteY11" fmla="*/ 303970 h 723070"/>
              <a:gd name="connsiteX12" fmla="*/ 838200 w 861798"/>
              <a:gd name="connsiteY12" fmla="*/ 254984 h 723070"/>
              <a:gd name="connsiteX13" fmla="*/ 859384 w 861798"/>
              <a:gd name="connsiteY13" fmla="*/ 112714 h 723070"/>
              <a:gd name="connsiteX14" fmla="*/ 821871 w 861798"/>
              <a:gd name="connsiteY14" fmla="*/ 15498 h 723070"/>
              <a:gd name="connsiteX15" fmla="*/ 818665 w 861798"/>
              <a:gd name="connsiteY15" fmla="*/ 0 h 723070"/>
              <a:gd name="connsiteX16" fmla="*/ 555171 w 861798"/>
              <a:gd name="connsiteY16" fmla="*/ 20941 h 723070"/>
              <a:gd name="connsiteX17" fmla="*/ 527957 w 861798"/>
              <a:gd name="connsiteY17" fmla="*/ 26384 h 723070"/>
              <a:gd name="connsiteX18" fmla="*/ 495300 w 861798"/>
              <a:gd name="connsiteY18" fmla="*/ 31827 h 723070"/>
              <a:gd name="connsiteX19" fmla="*/ 413657 w 861798"/>
              <a:gd name="connsiteY19" fmla="*/ 42713 h 723070"/>
              <a:gd name="connsiteX20" fmla="*/ 386443 w 861798"/>
              <a:gd name="connsiteY20" fmla="*/ 37270 h 723070"/>
              <a:gd name="connsiteX21" fmla="*/ 386443 w 861798"/>
              <a:gd name="connsiteY21" fmla="*/ 37270 h 723070"/>
              <a:gd name="connsiteX22" fmla="*/ 244928 w 861798"/>
              <a:gd name="connsiteY22" fmla="*/ 146127 h 723070"/>
              <a:gd name="connsiteX23" fmla="*/ 223157 w 861798"/>
              <a:gd name="connsiteY23" fmla="*/ 162456 h 723070"/>
              <a:gd name="connsiteX24" fmla="*/ 206828 w 861798"/>
              <a:gd name="connsiteY24" fmla="*/ 184227 h 723070"/>
              <a:gd name="connsiteX25" fmla="*/ 168728 w 861798"/>
              <a:gd name="connsiteY25" fmla="*/ 222327 h 723070"/>
              <a:gd name="connsiteX26" fmla="*/ 130628 w 861798"/>
              <a:gd name="connsiteY26" fmla="*/ 254984 h 723070"/>
              <a:gd name="connsiteX27" fmla="*/ 103414 w 861798"/>
              <a:gd name="connsiteY27" fmla="*/ 293084 h 723070"/>
              <a:gd name="connsiteX28" fmla="*/ 87086 w 861798"/>
              <a:gd name="connsiteY28" fmla="*/ 298527 h 723070"/>
              <a:gd name="connsiteX29" fmla="*/ 70757 w 861798"/>
              <a:gd name="connsiteY29" fmla="*/ 314856 h 723070"/>
              <a:gd name="connsiteX30" fmla="*/ 48986 w 861798"/>
              <a:gd name="connsiteY30" fmla="*/ 347513 h 723070"/>
              <a:gd name="connsiteX31" fmla="*/ 32657 w 861798"/>
              <a:gd name="connsiteY31" fmla="*/ 358398 h 723070"/>
              <a:gd name="connsiteX32" fmla="*/ 0 w 861798"/>
              <a:gd name="connsiteY32" fmla="*/ 396498 h 723070"/>
              <a:gd name="connsiteX33" fmla="*/ 16328 w 861798"/>
              <a:gd name="connsiteY33" fmla="*/ 363841 h 723070"/>
              <a:gd name="connsiteX34" fmla="*/ 38100 w 861798"/>
              <a:gd name="connsiteY34" fmla="*/ 554341 h 723070"/>
              <a:gd name="connsiteX35" fmla="*/ 32657 w 861798"/>
              <a:gd name="connsiteY35" fmla="*/ 723070 h 72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61798" h="723070">
                <a:moveTo>
                  <a:pt x="32657" y="723070"/>
                </a:moveTo>
                <a:lnTo>
                  <a:pt x="32657" y="723070"/>
                </a:lnTo>
                <a:cubicBezTo>
                  <a:pt x="68943" y="721256"/>
                  <a:pt x="105342" y="721018"/>
                  <a:pt x="141514" y="717627"/>
                </a:cubicBezTo>
                <a:cubicBezTo>
                  <a:pt x="163489" y="715567"/>
                  <a:pt x="184782" y="707808"/>
                  <a:pt x="206828" y="706741"/>
                </a:cubicBezTo>
                <a:cubicBezTo>
                  <a:pt x="297454" y="702356"/>
                  <a:pt x="388257" y="703112"/>
                  <a:pt x="478971" y="701298"/>
                </a:cubicBezTo>
                <a:cubicBezTo>
                  <a:pt x="488008" y="699491"/>
                  <a:pt x="571204" y="683255"/>
                  <a:pt x="582386" y="679527"/>
                </a:cubicBezTo>
                <a:cubicBezTo>
                  <a:pt x="588592" y="677458"/>
                  <a:pt x="592368" y="670228"/>
                  <a:pt x="598714" y="668641"/>
                </a:cubicBezTo>
                <a:cubicBezTo>
                  <a:pt x="614653" y="664656"/>
                  <a:pt x="631371" y="665012"/>
                  <a:pt x="647700" y="663198"/>
                </a:cubicBezTo>
                <a:lnTo>
                  <a:pt x="713014" y="641427"/>
                </a:lnTo>
                <a:cubicBezTo>
                  <a:pt x="731157" y="601513"/>
                  <a:pt x="751011" y="562332"/>
                  <a:pt x="767443" y="521684"/>
                </a:cubicBezTo>
                <a:cubicBezTo>
                  <a:pt x="785510" y="476991"/>
                  <a:pt x="816428" y="385613"/>
                  <a:pt x="816428" y="385613"/>
                </a:cubicBezTo>
                <a:cubicBezTo>
                  <a:pt x="820057" y="358399"/>
                  <a:pt x="822800" y="331052"/>
                  <a:pt x="827314" y="303970"/>
                </a:cubicBezTo>
                <a:cubicBezTo>
                  <a:pt x="830064" y="287471"/>
                  <a:pt x="832855" y="286860"/>
                  <a:pt x="838200" y="254984"/>
                </a:cubicBezTo>
                <a:cubicBezTo>
                  <a:pt x="843545" y="223108"/>
                  <a:pt x="869785" y="164719"/>
                  <a:pt x="859384" y="112714"/>
                </a:cubicBezTo>
                <a:cubicBezTo>
                  <a:pt x="846471" y="19244"/>
                  <a:pt x="821871" y="75445"/>
                  <a:pt x="821871" y="15498"/>
                </a:cubicBezTo>
                <a:lnTo>
                  <a:pt x="818665" y="0"/>
                </a:lnTo>
                <a:lnTo>
                  <a:pt x="555171" y="20941"/>
                </a:lnTo>
                <a:cubicBezTo>
                  <a:pt x="545926" y="21283"/>
                  <a:pt x="537059" y="24729"/>
                  <a:pt x="527957" y="26384"/>
                </a:cubicBezTo>
                <a:cubicBezTo>
                  <a:pt x="517099" y="28358"/>
                  <a:pt x="506239" y="30368"/>
                  <a:pt x="495300" y="31827"/>
                </a:cubicBezTo>
                <a:cubicBezTo>
                  <a:pt x="395377" y="45150"/>
                  <a:pt x="489368" y="30094"/>
                  <a:pt x="413657" y="42713"/>
                </a:cubicBezTo>
                <a:cubicBezTo>
                  <a:pt x="390126" y="36830"/>
                  <a:pt x="399366" y="37270"/>
                  <a:pt x="386443" y="37270"/>
                </a:cubicBezTo>
                <a:lnTo>
                  <a:pt x="386443" y="37270"/>
                </a:lnTo>
                <a:cubicBezTo>
                  <a:pt x="229120" y="137384"/>
                  <a:pt x="446551" y="-5097"/>
                  <a:pt x="244928" y="146127"/>
                </a:cubicBezTo>
                <a:cubicBezTo>
                  <a:pt x="237671" y="151570"/>
                  <a:pt x="229571" y="156042"/>
                  <a:pt x="223157" y="162456"/>
                </a:cubicBezTo>
                <a:cubicBezTo>
                  <a:pt x="216743" y="168870"/>
                  <a:pt x="212930" y="177515"/>
                  <a:pt x="206828" y="184227"/>
                </a:cubicBezTo>
                <a:cubicBezTo>
                  <a:pt x="194746" y="197517"/>
                  <a:pt x="181428" y="209627"/>
                  <a:pt x="168728" y="222327"/>
                </a:cubicBezTo>
                <a:cubicBezTo>
                  <a:pt x="142331" y="248724"/>
                  <a:pt x="155496" y="238405"/>
                  <a:pt x="130628" y="254984"/>
                </a:cubicBezTo>
                <a:cubicBezTo>
                  <a:pt x="125662" y="262434"/>
                  <a:pt x="108482" y="288860"/>
                  <a:pt x="103414" y="293084"/>
                </a:cubicBezTo>
                <a:cubicBezTo>
                  <a:pt x="99007" y="296757"/>
                  <a:pt x="92529" y="296713"/>
                  <a:pt x="87086" y="298527"/>
                </a:cubicBezTo>
                <a:cubicBezTo>
                  <a:pt x="81643" y="303970"/>
                  <a:pt x="75483" y="308780"/>
                  <a:pt x="70757" y="314856"/>
                </a:cubicBezTo>
                <a:cubicBezTo>
                  <a:pt x="62725" y="325183"/>
                  <a:pt x="57601" y="337667"/>
                  <a:pt x="48986" y="347513"/>
                </a:cubicBezTo>
                <a:cubicBezTo>
                  <a:pt x="44678" y="352436"/>
                  <a:pt x="38100" y="354770"/>
                  <a:pt x="32657" y="358398"/>
                </a:cubicBezTo>
                <a:cubicBezTo>
                  <a:pt x="11710" y="386328"/>
                  <a:pt x="22743" y="373755"/>
                  <a:pt x="0" y="396498"/>
                </a:cubicBezTo>
                <a:lnTo>
                  <a:pt x="16328" y="363841"/>
                </a:lnTo>
                <a:cubicBezTo>
                  <a:pt x="39847" y="473592"/>
                  <a:pt x="32600" y="419594"/>
                  <a:pt x="38100" y="554341"/>
                </a:cubicBezTo>
                <a:cubicBezTo>
                  <a:pt x="40173" y="605131"/>
                  <a:pt x="33564" y="694948"/>
                  <a:pt x="32657" y="723070"/>
                </a:cubicBezTo>
                <a:close/>
              </a:path>
            </a:pathLst>
          </a:cu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C23883-9207-0BAC-E9ED-31F77A42B859}"/>
              </a:ext>
            </a:extLst>
          </p:cNvPr>
          <p:cNvSpPr/>
          <p:nvPr/>
        </p:nvSpPr>
        <p:spPr>
          <a:xfrm>
            <a:off x="7362092" y="2305539"/>
            <a:ext cx="1430216" cy="679939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53DACA4-FDB2-D3E2-1D45-B3D11ED1DF1F}"/>
              </a:ext>
            </a:extLst>
          </p:cNvPr>
          <p:cNvSpPr txBox="1"/>
          <p:nvPr/>
        </p:nvSpPr>
        <p:spPr>
          <a:xfrm>
            <a:off x="5628640" y="243840"/>
            <a:ext cx="1082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Thème 3 </a:t>
            </a:r>
          </a:p>
        </p:txBody>
      </p:sp>
      <p:pic>
        <p:nvPicPr>
          <p:cNvPr id="28" name="Picture 2" descr="Accueil">
            <a:extLst>
              <a:ext uri="{FF2B5EF4-FFF2-40B4-BE49-F238E27FC236}">
                <a16:creationId xmlns:a16="http://schemas.microsoft.com/office/drawing/2014/main" id="{D4FE9591-7A0F-C0FE-8C70-20A2D728C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3883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824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87790" y="264956"/>
            <a:ext cx="3924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Guide de </a:t>
            </a:r>
            <a:r>
              <a:rPr lang="fr-FR" sz="2000" b="1" u="sng" dirty="0"/>
              <a:t>l’évaluateur</a:t>
            </a:r>
          </a:p>
        </p:txBody>
      </p:sp>
      <p:sp>
        <p:nvSpPr>
          <p:cNvPr id="4" name="Rectangle 3"/>
          <p:cNvSpPr/>
          <p:nvPr/>
        </p:nvSpPr>
        <p:spPr>
          <a:xfrm>
            <a:off x="364958" y="686831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</a:rPr>
              <a:t>Thème 4 : pneumatiques, roues, suspension, direction (3 items)</a:t>
            </a:r>
          </a:p>
          <a:p>
            <a:r>
              <a:rPr lang="fr-FR" dirty="0">
                <a:latin typeface="Times New Roman" panose="02020603050405020304" pitchFamily="18" charset="0"/>
              </a:rPr>
              <a:t>Le candidat contrôle une roue (</a:t>
            </a:r>
            <a:r>
              <a:rPr lang="fr-FR" b="1" dirty="0">
                <a:latin typeface="Times New Roman" panose="02020603050405020304" pitchFamily="18" charset="0"/>
              </a:rPr>
              <a:t>en cas de présence d'un essieu jumelé, le contrôle se fera impérativement sur un jumelage):</a:t>
            </a:r>
          </a:p>
          <a:p>
            <a:r>
              <a:rPr lang="fr-FR" dirty="0">
                <a:latin typeface="Times New Roman" panose="02020603050405020304" pitchFamily="18" charset="0"/>
              </a:rPr>
              <a:t>1 - pneumatique : état de la bande de roulement, des flancs, pression visuelle.</a:t>
            </a:r>
          </a:p>
          <a:p>
            <a:r>
              <a:rPr lang="fr-FR" dirty="0">
                <a:latin typeface="Times New Roman" panose="02020603050405020304" pitchFamily="18" charset="0"/>
              </a:rPr>
              <a:t>2 - roue et suspension : si le carrossage et/ou l’enjoliveur le permettent :</a:t>
            </a:r>
          </a:p>
          <a:p>
            <a:r>
              <a:rPr lang="fr-FR" dirty="0">
                <a:latin typeface="Courier"/>
              </a:rPr>
              <a:t>o </a:t>
            </a:r>
            <a:r>
              <a:rPr lang="fr-FR" dirty="0">
                <a:latin typeface="Times New Roman" panose="02020603050405020304" pitchFamily="18" charset="0"/>
              </a:rPr>
              <a:t>le candidat s'assure de l'absence de corps étranger dans le jumelage ;</a:t>
            </a:r>
          </a:p>
          <a:p>
            <a:r>
              <a:rPr lang="fr-FR" dirty="0">
                <a:latin typeface="Courier"/>
              </a:rPr>
              <a:t>o </a:t>
            </a:r>
            <a:r>
              <a:rPr lang="fr-FR" dirty="0">
                <a:latin typeface="Times New Roman" panose="02020603050405020304" pitchFamily="18" charset="0"/>
              </a:rPr>
              <a:t>il vérifie la présence et le serrage apparent des écrous de roues ;</a:t>
            </a:r>
          </a:p>
          <a:p>
            <a:r>
              <a:rPr lang="fr-FR" dirty="0">
                <a:latin typeface="Courier"/>
              </a:rPr>
              <a:t>o </a:t>
            </a:r>
            <a:r>
              <a:rPr lang="fr-FR" dirty="0">
                <a:latin typeface="Times New Roman" panose="02020603050405020304" pitchFamily="18" charset="0"/>
              </a:rPr>
              <a:t>il contrôle visuellement l'état de la suspension (état des lames, des coussins</a:t>
            </a:r>
          </a:p>
          <a:p>
            <a:r>
              <a:rPr lang="fr-FR" dirty="0">
                <a:latin typeface="Times New Roman" panose="02020603050405020304" pitchFamily="18" charset="0"/>
              </a:rPr>
              <a:t>d'air, absence de fuite d'air, de fuite hydraulique sur amortisseur...) et du garde-boue.</a:t>
            </a:r>
          </a:p>
          <a:p>
            <a:r>
              <a:rPr lang="fr-FR" dirty="0">
                <a:latin typeface="Times New Roman" panose="02020603050405020304" pitchFamily="18" charset="0"/>
              </a:rPr>
              <a:t>3 - assistance de direction :</a:t>
            </a:r>
          </a:p>
          <a:p>
            <a:r>
              <a:rPr lang="fr-FR" dirty="0">
                <a:latin typeface="Wingdings" panose="05000000000000000000" pitchFamily="2" charset="2"/>
              </a:rPr>
              <a:t> </a:t>
            </a:r>
            <a:r>
              <a:rPr lang="fr-FR" dirty="0">
                <a:latin typeface="Times New Roman" panose="02020603050405020304" pitchFamily="18" charset="0"/>
              </a:rPr>
              <a:t>vérification du niveau du bocal d’assistance de direction ;</a:t>
            </a:r>
            <a:endParaRPr lang="fr-FR" dirty="0"/>
          </a:p>
        </p:txBody>
      </p:sp>
      <p:pic>
        <p:nvPicPr>
          <p:cNvPr id="8" name="Picture 2" descr="Accu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3883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354" y="6302326"/>
            <a:ext cx="362713" cy="3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50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voiture, Véhicule terrestre, Véhicule motorisé, siège de voiture&#10;&#10;Description générée automatiquement">
            <a:extLst>
              <a:ext uri="{FF2B5EF4-FFF2-40B4-BE49-F238E27FC236}">
                <a16:creationId xmlns:a16="http://schemas.microsoft.com/office/drawing/2014/main" id="{91C8A68C-3A65-13DB-04AE-7A2B3CB62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3" y="336421"/>
            <a:ext cx="6480000" cy="486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35392" y="790539"/>
            <a:ext cx="4354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kern="150" dirty="0">
                <a:solidFill>
                  <a:srgbClr val="FF0000"/>
                </a:solidFill>
              </a:rPr>
              <a:t>Le frein de parc est serré</a:t>
            </a:r>
            <a:r>
              <a:rPr lang="fr-FR" kern="150" dirty="0"/>
              <a:t>, le voyant est allumé, </a:t>
            </a:r>
            <a:r>
              <a:rPr lang="fr-FR" u="sng" kern="150" dirty="0"/>
              <a:t>le véhicule est immobilisé</a:t>
            </a:r>
            <a:endParaRPr lang="fr-FR" u="sng" dirty="0"/>
          </a:p>
        </p:txBody>
      </p:sp>
      <p:sp>
        <p:nvSpPr>
          <p:cNvPr id="6" name="Rectangle 5"/>
          <p:cNvSpPr/>
          <p:nvPr/>
        </p:nvSpPr>
        <p:spPr>
          <a:xfrm>
            <a:off x="7935392" y="2423892"/>
            <a:ext cx="4251689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kern="150" dirty="0"/>
              <a:t>Le porte-document contenant les pièces obligatoires du porteur est présent.</a:t>
            </a:r>
            <a:endParaRPr lang="fr-FR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sp>
        <p:nvSpPr>
          <p:cNvPr id="9" name="Flèche gauche 8"/>
          <p:cNvSpPr/>
          <p:nvPr/>
        </p:nvSpPr>
        <p:spPr>
          <a:xfrm rot="796601">
            <a:off x="3224799" y="1642673"/>
            <a:ext cx="3026174" cy="314099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gauche 10"/>
          <p:cNvSpPr/>
          <p:nvPr/>
        </p:nvSpPr>
        <p:spPr>
          <a:xfrm rot="13009025">
            <a:off x="2312258" y="2473290"/>
            <a:ext cx="775252" cy="249000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1485428" y="1680820"/>
            <a:ext cx="933883" cy="89881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14" name="Ellipse 13"/>
          <p:cNvSpPr/>
          <p:nvPr/>
        </p:nvSpPr>
        <p:spPr>
          <a:xfrm>
            <a:off x="1308791" y="4099036"/>
            <a:ext cx="933883" cy="89881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17" name="Ellipse 16"/>
          <p:cNvSpPr/>
          <p:nvPr/>
        </p:nvSpPr>
        <p:spPr>
          <a:xfrm>
            <a:off x="8382189" y="-21090"/>
            <a:ext cx="933883" cy="89881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18" name="Ellipse 17"/>
          <p:cNvSpPr/>
          <p:nvPr/>
        </p:nvSpPr>
        <p:spPr>
          <a:xfrm>
            <a:off x="10531535" y="-21090"/>
            <a:ext cx="933883" cy="89881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883" y="6299707"/>
            <a:ext cx="362713" cy="313945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65D412F-20C0-4FE6-E523-C9B88C340026}"/>
              </a:ext>
            </a:extLst>
          </p:cNvPr>
          <p:cNvSpPr/>
          <p:nvPr/>
        </p:nvSpPr>
        <p:spPr>
          <a:xfrm>
            <a:off x="5751863" y="1698979"/>
            <a:ext cx="933883" cy="89881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A9162B1-CA85-E77E-E4EF-F75637526389}"/>
              </a:ext>
            </a:extLst>
          </p:cNvPr>
          <p:cNvSpPr/>
          <p:nvPr/>
        </p:nvSpPr>
        <p:spPr>
          <a:xfrm>
            <a:off x="8558233" y="1574287"/>
            <a:ext cx="933883" cy="89881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B504D85-D8EB-FD62-EA54-FD70251694B0}"/>
              </a:ext>
            </a:extLst>
          </p:cNvPr>
          <p:cNvSpPr txBox="1"/>
          <p:nvPr/>
        </p:nvSpPr>
        <p:spPr>
          <a:xfrm>
            <a:off x="8029574" y="4442960"/>
            <a:ext cx="2995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La cabine n'est pas basculante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D2C1DF5-568E-C342-EC69-E28FBCE7C4AD}"/>
              </a:ext>
            </a:extLst>
          </p:cNvPr>
          <p:cNvSpPr/>
          <p:nvPr/>
        </p:nvSpPr>
        <p:spPr>
          <a:xfrm>
            <a:off x="8564050" y="3357701"/>
            <a:ext cx="933883" cy="89881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</a:p>
        </p:txBody>
      </p:sp>
      <p:pic>
        <p:nvPicPr>
          <p:cNvPr id="22" name="Picture 2" descr="Accueil">
            <a:extLst>
              <a:ext uri="{FF2B5EF4-FFF2-40B4-BE49-F238E27FC236}">
                <a16:creationId xmlns:a16="http://schemas.microsoft.com/office/drawing/2014/main" id="{E29235A9-E9CC-C29B-2513-B3C5D8B5C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5910979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820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pneu, Pneu de voiture, Pièce auto, véhicule&#10;&#10;Description générée automatiquement">
            <a:extLst>
              <a:ext uri="{FF2B5EF4-FFF2-40B4-BE49-F238E27FC236}">
                <a16:creationId xmlns:a16="http://schemas.microsoft.com/office/drawing/2014/main" id="{EA1B37EB-0DC8-4614-84B9-82E7E2C27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09"/>
          <a:stretch/>
        </p:blipFill>
        <p:spPr>
          <a:xfrm>
            <a:off x="7040425" y="2044048"/>
            <a:ext cx="3637280" cy="3672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354" y="6302326"/>
            <a:ext cx="362713" cy="31394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11494" y="561631"/>
            <a:ext cx="108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Thème 4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98067" y="5822728"/>
            <a:ext cx="4944000" cy="7752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050" kern="150" dirty="0"/>
              <a:t>Le garde boue est en bon état.</a:t>
            </a:r>
          </a:p>
          <a:p>
            <a:pPr>
              <a:lnSpc>
                <a:spcPct val="107000"/>
              </a:lnSpc>
            </a:pPr>
            <a:r>
              <a:rPr lang="fr-FR" sz="1050" kern="150" dirty="0"/>
              <a:t>La bande de roulement est en bon état, les flancs sont en bon état.</a:t>
            </a:r>
          </a:p>
          <a:p>
            <a:pPr>
              <a:lnSpc>
                <a:spcPct val="107000"/>
              </a:lnSpc>
            </a:pPr>
            <a:r>
              <a:rPr lang="fr-FR" sz="1050" kern="150" dirty="0"/>
              <a:t>La pression d’air semble correcte.</a:t>
            </a:r>
          </a:p>
          <a:p>
            <a:pPr>
              <a:lnSpc>
                <a:spcPct val="107000"/>
              </a:lnSpc>
            </a:pPr>
            <a:r>
              <a:rPr lang="fr-FR" sz="1050" kern="150" dirty="0"/>
              <a:t>Les écrous sont présents et semblent correctement serrés.</a:t>
            </a:r>
            <a:endParaRPr lang="fr-FR" sz="1050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cxnSp>
        <p:nvCxnSpPr>
          <p:cNvPr id="12" name="Connecteur droit avec flèche 11"/>
          <p:cNvCxnSpPr>
            <a:cxnSpLocks/>
            <a:stCxn id="10" idx="0"/>
          </p:cNvCxnSpPr>
          <p:nvPr/>
        </p:nvCxnSpPr>
        <p:spPr>
          <a:xfrm flipH="1" flipV="1">
            <a:off x="7851177" y="2871471"/>
            <a:ext cx="1718890" cy="2951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10" idx="0"/>
          </p:cNvCxnSpPr>
          <p:nvPr/>
        </p:nvCxnSpPr>
        <p:spPr>
          <a:xfrm flipH="1" flipV="1">
            <a:off x="8632227" y="3163569"/>
            <a:ext cx="937840" cy="2659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0" idx="0"/>
          </p:cNvCxnSpPr>
          <p:nvPr/>
        </p:nvCxnSpPr>
        <p:spPr>
          <a:xfrm flipH="1" flipV="1">
            <a:off x="9008147" y="3376929"/>
            <a:ext cx="561920" cy="2445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10" idx="0"/>
          </p:cNvCxnSpPr>
          <p:nvPr/>
        </p:nvCxnSpPr>
        <p:spPr>
          <a:xfrm flipH="1" flipV="1">
            <a:off x="9312947" y="3376929"/>
            <a:ext cx="257120" cy="2445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0" idx="0"/>
          </p:cNvCxnSpPr>
          <p:nvPr/>
        </p:nvCxnSpPr>
        <p:spPr>
          <a:xfrm flipV="1">
            <a:off x="9570067" y="3986529"/>
            <a:ext cx="375920" cy="1836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10" idx="0"/>
          </p:cNvCxnSpPr>
          <p:nvPr/>
        </p:nvCxnSpPr>
        <p:spPr>
          <a:xfrm flipV="1">
            <a:off x="9570067" y="4372609"/>
            <a:ext cx="565935" cy="1450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404140" y="1313271"/>
            <a:ext cx="2660508" cy="57708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1050" kern="150" dirty="0"/>
              <a:t>Les suspensions  </a:t>
            </a:r>
            <a:r>
              <a:rPr lang="fr-FR" sz="1050" u="sng" kern="150" dirty="0">
                <a:solidFill>
                  <a:schemeClr val="bg1"/>
                </a:solidFill>
              </a:rPr>
              <a:t>à barre de tension </a:t>
            </a:r>
            <a:r>
              <a:rPr lang="fr-FR" sz="1050" kern="150" dirty="0"/>
              <a:t>sont en bon état. Pas de fuite hydraulique sur les amortisseurs, ils sont en bon états</a:t>
            </a:r>
            <a:endParaRPr lang="fr-FR" sz="1050" dirty="0"/>
          </a:p>
        </p:txBody>
      </p:sp>
      <p:pic>
        <p:nvPicPr>
          <p:cNvPr id="34" name="Picture 2" descr="Accue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574" y="35905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4143625" y="5810478"/>
            <a:ext cx="2660507" cy="6191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800" kern="150" dirty="0"/>
              <a:t>J’effectuerai le test d’assistance de direction, </a:t>
            </a:r>
          </a:p>
          <a:p>
            <a:pPr>
              <a:lnSpc>
                <a:spcPct val="107000"/>
              </a:lnSpc>
            </a:pPr>
            <a:r>
              <a:rPr lang="fr-FR" sz="800" kern="150" dirty="0"/>
              <a:t>pendant le repérage de la manœuvre, en tournant le volant pour détecter</a:t>
            </a:r>
          </a:p>
          <a:p>
            <a:pPr>
              <a:lnSpc>
                <a:spcPct val="107000"/>
              </a:lnSpc>
            </a:pPr>
            <a:r>
              <a:rPr lang="fr-FR" sz="800" kern="150" dirty="0"/>
              <a:t> la présence de points durs ou de bruits anormaux</a:t>
            </a:r>
            <a:endParaRPr lang="fr-FR" sz="3600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FC629B2-AF22-4448-01D7-4066CDB5BFB1}"/>
              </a:ext>
            </a:extLst>
          </p:cNvPr>
          <p:cNvSpPr txBox="1"/>
          <p:nvPr/>
        </p:nvSpPr>
        <p:spPr>
          <a:xfrm>
            <a:off x="3352800" y="11743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Les Thèmes Catégorie C1 Sarian Formations</a:t>
            </a:r>
          </a:p>
        </p:txBody>
      </p:sp>
      <p:pic>
        <p:nvPicPr>
          <p:cNvPr id="15" name="Image 14" descr="Une image contenant pneu, Pneu de voiture, véhicule, Système de roue automobile&#10;&#10;Description générée automatiquement">
            <a:extLst>
              <a:ext uri="{FF2B5EF4-FFF2-40B4-BE49-F238E27FC236}">
                <a16:creationId xmlns:a16="http://schemas.microsoft.com/office/drawing/2014/main" id="{7A2AED9B-38C2-BE3A-6248-FFB776260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7" t="6297" r="29756"/>
          <a:stretch/>
        </p:blipFill>
        <p:spPr>
          <a:xfrm>
            <a:off x="1335398" y="2189539"/>
            <a:ext cx="2660507" cy="337331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CC5AF03-FF7B-0ECF-621B-C1A303404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589" y="4904628"/>
            <a:ext cx="823031" cy="72548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DDC7174-BCF5-2412-7BAD-71B67625E410}"/>
              </a:ext>
            </a:extLst>
          </p:cNvPr>
          <p:cNvSpPr txBox="1"/>
          <p:nvPr/>
        </p:nvSpPr>
        <p:spPr>
          <a:xfrm>
            <a:off x="1953344" y="827868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Roue arrière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48DDC07-A848-E246-B89E-8C420B7EB479}"/>
              </a:ext>
            </a:extLst>
          </p:cNvPr>
          <p:cNvSpPr txBox="1"/>
          <p:nvPr/>
        </p:nvSpPr>
        <p:spPr>
          <a:xfrm>
            <a:off x="8320097" y="933366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Roue avant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17479B-BDA0-7113-4FEF-B0EC59E0291B}"/>
              </a:ext>
            </a:extLst>
          </p:cNvPr>
          <p:cNvSpPr/>
          <p:nvPr/>
        </p:nvSpPr>
        <p:spPr>
          <a:xfrm>
            <a:off x="7770893" y="1326707"/>
            <a:ext cx="2660508" cy="57708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1050" kern="150" dirty="0"/>
              <a:t>Les suspensions  </a:t>
            </a:r>
            <a:r>
              <a:rPr lang="fr-FR" sz="1050" u="sng" kern="150" dirty="0">
                <a:solidFill>
                  <a:schemeClr val="bg1"/>
                </a:solidFill>
              </a:rPr>
              <a:t>à lames </a:t>
            </a:r>
            <a:r>
              <a:rPr lang="fr-FR" sz="1050" kern="150" dirty="0"/>
              <a:t>sont en bon état. Pas de fuite hydraulique sur les amortisseurs, ils sont en bon états</a:t>
            </a:r>
            <a:endParaRPr lang="fr-FR" sz="1050" dirty="0"/>
          </a:p>
        </p:txBody>
      </p:sp>
      <p:pic>
        <p:nvPicPr>
          <p:cNvPr id="26" name="Image 25" descr="Une image contenant plein air, voiture, véhicule, Véhicule terrestre&#10;&#10;Description générée automatiquement">
            <a:extLst>
              <a:ext uri="{FF2B5EF4-FFF2-40B4-BE49-F238E27FC236}">
                <a16:creationId xmlns:a16="http://schemas.microsoft.com/office/drawing/2014/main" id="{DF725971-083A-2953-3381-BD424BE42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0" t="28482" r="39801" b="45140"/>
          <a:stretch/>
        </p:blipFill>
        <p:spPr>
          <a:xfrm>
            <a:off x="4438373" y="2971693"/>
            <a:ext cx="2071009" cy="1809003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55E798E-7E3A-E1B3-2889-BA84663084E5}"/>
              </a:ext>
            </a:extLst>
          </p:cNvPr>
          <p:cNvSpPr txBox="1"/>
          <p:nvPr/>
        </p:nvSpPr>
        <p:spPr>
          <a:xfrm>
            <a:off x="4438373" y="1168969"/>
            <a:ext cx="2071009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Ici, se trouve l’orifice de remplissage du liquide de direction assistée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DD1CAF6-5EBE-4634-ABC7-697EBD3F773B}"/>
              </a:ext>
            </a:extLst>
          </p:cNvPr>
          <p:cNvCxnSpPr>
            <a:stCxn id="27" idx="2"/>
          </p:cNvCxnSpPr>
          <p:nvPr/>
        </p:nvCxnSpPr>
        <p:spPr>
          <a:xfrm flipH="1">
            <a:off x="5369104" y="2646297"/>
            <a:ext cx="104774" cy="13402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572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1963" y="1720840"/>
            <a:ext cx="76480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</a:rPr>
              <a:t>un essai en tournant le volant d'un demi-tour environ, en avançant sur une</a:t>
            </a:r>
          </a:p>
          <a:p>
            <a:r>
              <a:rPr lang="fr-FR" dirty="0">
                <a:latin typeface="Times New Roman" panose="02020603050405020304" pitchFamily="18" charset="0"/>
              </a:rPr>
              <a:t>courte distance (afin d'éviter de tourner les roues en statique) pour vérifier</a:t>
            </a:r>
          </a:p>
          <a:p>
            <a:r>
              <a:rPr lang="fr-FR" dirty="0">
                <a:latin typeface="Times New Roman" panose="02020603050405020304" pitchFamily="18" charset="0"/>
              </a:rPr>
              <a:t>l'absence de bruits anormaux et de points de résistance.</a:t>
            </a:r>
          </a:p>
          <a:p>
            <a:r>
              <a:rPr lang="fr-FR" b="1" dirty="0">
                <a:latin typeface="Times New Roman" panose="02020603050405020304" pitchFamily="18" charset="0"/>
              </a:rPr>
              <a:t>Pour éviter un démarrage supplémentaire du véhicule, ce contrôle de</a:t>
            </a:r>
          </a:p>
          <a:p>
            <a:r>
              <a:rPr lang="fr-FR" b="1" dirty="0">
                <a:latin typeface="Times New Roman" panose="02020603050405020304" pitchFamily="18" charset="0"/>
              </a:rPr>
              <a:t>l’assistance de direction s’effectuera juste avant le repérage du</a:t>
            </a:r>
          </a:p>
          <a:p>
            <a:r>
              <a:rPr lang="fr-FR" b="1" dirty="0">
                <a:latin typeface="Times New Roman" panose="02020603050405020304" pitchFamily="18" charset="0"/>
              </a:rPr>
              <a:t>parcours de maniabilité.</a:t>
            </a:r>
          </a:p>
          <a:p>
            <a:r>
              <a:rPr lang="fr-FR" dirty="0">
                <a:latin typeface="Times New Roman" panose="02020603050405020304" pitchFamily="18" charset="0"/>
              </a:rPr>
              <a:t>A cet effet, le candidat fera le contrôle du bocal d’assistance de direction</a:t>
            </a:r>
          </a:p>
          <a:p>
            <a:r>
              <a:rPr lang="fr-FR" dirty="0">
                <a:latin typeface="Times New Roman" panose="02020603050405020304" pitchFamily="18" charset="0"/>
              </a:rPr>
              <a:t>suivi d’une explication théorique de l’essai. Son évaluation et l’attribution</a:t>
            </a:r>
          </a:p>
          <a:p>
            <a:r>
              <a:rPr lang="fr-FR" dirty="0">
                <a:latin typeface="Times New Roman" panose="02020603050405020304" pitchFamily="18" charset="0"/>
              </a:rPr>
              <a:t>de la notation porteront uniquement sur ces deux éléments.</a:t>
            </a:r>
          </a:p>
          <a:p>
            <a:r>
              <a:rPr lang="fr-FR" dirty="0">
                <a:latin typeface="Times New Roman" panose="02020603050405020304" pitchFamily="18" charset="0"/>
              </a:rPr>
              <a:t>L’essai pratique est réalisé mais non évalué. Compte tenu du</a:t>
            </a:r>
          </a:p>
          <a:p>
            <a:r>
              <a:rPr lang="fr-FR" dirty="0">
                <a:latin typeface="Times New Roman" panose="02020603050405020304" pitchFamily="18" charset="0"/>
              </a:rPr>
              <a:t>positionnement de cet essai, l’expert pourra rappeler au candidat qu’il doit</a:t>
            </a:r>
          </a:p>
          <a:p>
            <a:r>
              <a:rPr lang="fr-FR" dirty="0">
                <a:latin typeface="Times New Roman" panose="02020603050405020304" pitchFamily="18" charset="0"/>
              </a:rPr>
              <a:t>l’effectuer avant le repérage de l’épreuve de maniabilité en marche avant.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846287" y="1003781"/>
            <a:ext cx="2499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Guide de </a:t>
            </a:r>
            <a:r>
              <a:rPr lang="fr-FR" sz="2000" b="1" u="sng" dirty="0"/>
              <a:t>l’évaluateur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723" y="6360667"/>
            <a:ext cx="362713" cy="313945"/>
          </a:xfrm>
          <a:prstGeom prst="rect">
            <a:avLst/>
          </a:prstGeom>
        </p:spPr>
      </p:pic>
      <p:pic>
        <p:nvPicPr>
          <p:cNvPr id="6" name="Picture 2" descr="Accue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3883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01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87790" y="264956"/>
            <a:ext cx="3924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Guide de </a:t>
            </a:r>
            <a:r>
              <a:rPr lang="fr-FR" sz="2000" b="1" u="sng" dirty="0"/>
              <a:t>l’évaluateur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631111" y="16450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Les Thèmes Catégorie C1 Sarian Formations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357" y="686831"/>
            <a:ext cx="45763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</a:rPr>
              <a:t>Thème 5 : caractéristiques du véhicule, plaques, disques limitations de vitesses, dispositifs</a:t>
            </a:r>
          </a:p>
          <a:p>
            <a:r>
              <a:rPr lang="fr-FR" dirty="0">
                <a:latin typeface="Times New Roman" panose="02020603050405020304" pitchFamily="18" charset="0"/>
              </a:rPr>
              <a:t>réfléchissants / catadioptres, protections latérales et arrière (6 items)</a:t>
            </a:r>
          </a:p>
          <a:p>
            <a:r>
              <a:rPr lang="fr-FR" dirty="0">
                <a:latin typeface="Times New Roman" panose="02020603050405020304" pitchFamily="18" charset="0"/>
              </a:rPr>
              <a:t>Le candidat présente son véhicule :</a:t>
            </a:r>
          </a:p>
          <a:p>
            <a:r>
              <a:rPr lang="fr-FR" dirty="0">
                <a:latin typeface="Times New Roman" panose="02020603050405020304" pitchFamily="18" charset="0"/>
              </a:rPr>
              <a:t>1 - marque, type, puissance ;</a:t>
            </a:r>
          </a:p>
          <a:p>
            <a:r>
              <a:rPr lang="fr-FR" dirty="0">
                <a:latin typeface="Times New Roman" panose="02020603050405020304" pitchFamily="18" charset="0"/>
              </a:rPr>
              <a:t>2 - il annonce les porte-à-faux avant et arrière.</a:t>
            </a:r>
          </a:p>
          <a:p>
            <a:r>
              <a:rPr lang="fr-FR" dirty="0">
                <a:latin typeface="Times New Roman" panose="02020603050405020304" pitchFamily="18" charset="0"/>
              </a:rPr>
              <a:t>Il vérifie la présence et l'état :</a:t>
            </a:r>
          </a:p>
          <a:p>
            <a:r>
              <a:rPr lang="fr-FR" dirty="0">
                <a:latin typeface="Times New Roman" panose="02020603050405020304" pitchFamily="18" charset="0"/>
              </a:rPr>
              <a:t>3 - des plaques (tare et immatriculation) ;</a:t>
            </a:r>
          </a:p>
          <a:p>
            <a:r>
              <a:rPr lang="fr-FR" dirty="0">
                <a:latin typeface="Times New Roman" panose="02020603050405020304" pitchFamily="18" charset="0"/>
              </a:rPr>
              <a:t>4 - des disques de limitation de vitesses ;</a:t>
            </a:r>
          </a:p>
          <a:p>
            <a:r>
              <a:rPr lang="fr-FR" dirty="0">
                <a:latin typeface="Times New Roman" panose="02020603050405020304" pitchFamily="18" charset="0"/>
              </a:rPr>
              <a:t>5 - des dispositifs réfléchissants (catadioptres) arrières et latéraux et du dispositif</a:t>
            </a:r>
          </a:p>
          <a:p>
            <a:r>
              <a:rPr lang="fr-FR" dirty="0">
                <a:latin typeface="Times New Roman" panose="02020603050405020304" pitchFamily="18" charset="0"/>
              </a:rPr>
              <a:t>complémentaire de signalisation arrière ;</a:t>
            </a:r>
          </a:p>
          <a:p>
            <a:r>
              <a:rPr lang="fr-FR" dirty="0">
                <a:latin typeface="Times New Roman" panose="02020603050405020304" pitchFamily="18" charset="0"/>
              </a:rPr>
              <a:t>6 - le cas échéant, des dispositifs latéraux de protection et anti-encastrement arrière.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86226" y="6302326"/>
            <a:ext cx="427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Page 46/160 guide groupe lourd</a:t>
            </a:r>
          </a:p>
        </p:txBody>
      </p:sp>
      <p:pic>
        <p:nvPicPr>
          <p:cNvPr id="9" name="Picture 2" descr="Accu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3883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98" y="6302326"/>
            <a:ext cx="362713" cy="3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51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véhicule, Véhicule terrestre, plein air&#10;&#10;Description générée automatiquement">
            <a:extLst>
              <a:ext uri="{FF2B5EF4-FFF2-40B4-BE49-F238E27FC236}">
                <a16:creationId xmlns:a16="http://schemas.microsoft.com/office/drawing/2014/main" id="{DC34CE95-CE5C-7090-08CE-39BA2AB10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19039" r="34479" b="20548"/>
          <a:stretch/>
        </p:blipFill>
        <p:spPr>
          <a:xfrm>
            <a:off x="1524350" y="845041"/>
            <a:ext cx="3762375" cy="414311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28640" y="243840"/>
            <a:ext cx="116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Thème 5</a:t>
            </a:r>
          </a:p>
        </p:txBody>
      </p:sp>
      <p:pic>
        <p:nvPicPr>
          <p:cNvPr id="7" name="Picture 2" descr="Accue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3883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94400" y="4704080"/>
            <a:ext cx="5080000" cy="6062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kern="150" dirty="0"/>
              <a:t>Ce véhicule marque Citroën de type JUMPER d’une puissance de  130 chevaux DIN </a:t>
            </a:r>
            <a:endParaRPr lang="fr-FR" sz="1600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cxnSp>
        <p:nvCxnSpPr>
          <p:cNvPr id="10" name="Connecteur droit avec flèche 9"/>
          <p:cNvCxnSpPr>
            <a:cxnSpLocks/>
            <a:stCxn id="8" idx="0"/>
          </p:cNvCxnSpPr>
          <p:nvPr/>
        </p:nvCxnSpPr>
        <p:spPr>
          <a:xfrm flipH="1" flipV="1">
            <a:off x="4064350" y="3400159"/>
            <a:ext cx="4470050" cy="1303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98" y="6302326"/>
            <a:ext cx="362713" cy="3139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50390" y="5409942"/>
            <a:ext cx="4251164" cy="322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400" kern="150" dirty="0"/>
              <a:t>La plaque d’immatriculation est présente et en bon état</a:t>
            </a:r>
          </a:p>
        </p:txBody>
      </p:sp>
      <p:cxnSp>
        <p:nvCxnSpPr>
          <p:cNvPr id="18" name="Connecteur droit avec flèche 17"/>
          <p:cNvCxnSpPr>
            <a:cxnSpLocks/>
            <a:stCxn id="16" idx="0"/>
          </p:cNvCxnSpPr>
          <p:nvPr/>
        </p:nvCxnSpPr>
        <p:spPr>
          <a:xfrm flipH="1" flipV="1">
            <a:off x="3244645" y="4610365"/>
            <a:ext cx="331327" cy="799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197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ransport, texte, véhicule, roue&#10;&#10;Description générée automatiquement">
            <a:extLst>
              <a:ext uri="{FF2B5EF4-FFF2-40B4-BE49-F238E27FC236}">
                <a16:creationId xmlns:a16="http://schemas.microsoft.com/office/drawing/2014/main" id="{26EB9773-635A-31FC-9B0F-D01D983A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24944" r="4375" b="18221"/>
          <a:stretch/>
        </p:blipFill>
        <p:spPr>
          <a:xfrm>
            <a:off x="5628640" y="3383120"/>
            <a:ext cx="5610086" cy="252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628640" y="243840"/>
            <a:ext cx="108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Thème 5</a:t>
            </a:r>
          </a:p>
        </p:txBody>
      </p:sp>
      <p:pic>
        <p:nvPicPr>
          <p:cNvPr id="5" name="Picture 2" descr="Accue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3883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98" y="6302326"/>
            <a:ext cx="362713" cy="3139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46496" y="2690028"/>
            <a:ext cx="6088087" cy="54200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400" kern="150" dirty="0"/>
              <a:t>ce véhicule possède un porte-à-faux avant de </a:t>
            </a:r>
            <a:r>
              <a:rPr lang="fr-FR" sz="1400" kern="150" dirty="0">
                <a:solidFill>
                  <a:schemeClr val="accent1">
                    <a:lumMod val="75000"/>
                  </a:schemeClr>
                </a:solidFill>
              </a:rPr>
              <a:t>80 cm</a:t>
            </a:r>
            <a:r>
              <a:rPr lang="fr-FR" sz="1400" kern="150" dirty="0"/>
              <a:t> et un porte-à-faux arrière de </a:t>
            </a:r>
            <a:r>
              <a:rPr lang="fr-FR" sz="1400" kern="150" dirty="0">
                <a:solidFill>
                  <a:srgbClr val="FF0000"/>
                </a:solidFill>
              </a:rPr>
              <a:t>1,20 m</a:t>
            </a:r>
            <a:endParaRPr lang="fr-FR" sz="1400" kern="15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6994071" y="1710564"/>
            <a:ext cx="21234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288770" y="1549142"/>
            <a:ext cx="3510256" cy="3228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400" kern="150" dirty="0"/>
              <a:t>La plaque de tare est présente et en bon état.</a:t>
            </a:r>
            <a:endParaRPr lang="fr-FR" sz="1400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60863" y="5876722"/>
            <a:ext cx="3855720" cy="4465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100" kern="150" dirty="0"/>
              <a:t>Les dispositifs réfléchissants orangés sont présents et en bon état</a:t>
            </a:r>
          </a:p>
        </p:txBody>
      </p:sp>
      <p:cxnSp>
        <p:nvCxnSpPr>
          <p:cNvPr id="28" name="Connecteur droit avec flèche 27"/>
          <p:cNvCxnSpPr>
            <a:cxnSpLocks/>
            <a:stCxn id="26" idx="3"/>
            <a:endCxn id="11" idx="2"/>
          </p:cNvCxnSpPr>
          <p:nvPr/>
        </p:nvCxnSpPr>
        <p:spPr>
          <a:xfrm flipV="1">
            <a:off x="6716583" y="5270988"/>
            <a:ext cx="715115" cy="829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cxnSpLocks/>
            <a:stCxn id="26" idx="3"/>
            <a:endCxn id="12" idx="2"/>
          </p:cNvCxnSpPr>
          <p:nvPr/>
        </p:nvCxnSpPr>
        <p:spPr>
          <a:xfrm flipV="1">
            <a:off x="6716583" y="5201263"/>
            <a:ext cx="2447088" cy="898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Image 1" descr="Une image contenant texte, véhicule, voiture, Véhicule terrestre&#10;&#10;Description générée automatiquement">
            <a:extLst>
              <a:ext uri="{FF2B5EF4-FFF2-40B4-BE49-F238E27FC236}">
                <a16:creationId xmlns:a16="http://schemas.microsoft.com/office/drawing/2014/main" id="{52E5C943-13C7-A5F6-EFA1-264396F41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0" t="40284" r="36348" b="16895"/>
          <a:stretch/>
        </p:blipFill>
        <p:spPr>
          <a:xfrm>
            <a:off x="5740160" y="718574"/>
            <a:ext cx="1952847" cy="165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BD684A-1554-741F-6592-9E011DAC7CD1}"/>
              </a:ext>
            </a:extLst>
          </p:cNvPr>
          <p:cNvSpPr/>
          <p:nvPr/>
        </p:nvSpPr>
        <p:spPr>
          <a:xfrm>
            <a:off x="7385538" y="5222631"/>
            <a:ext cx="92320" cy="4835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8E1A51-D1DF-E2A2-CF88-3DD8A0F31E99}"/>
              </a:ext>
            </a:extLst>
          </p:cNvPr>
          <p:cNvSpPr/>
          <p:nvPr/>
        </p:nvSpPr>
        <p:spPr>
          <a:xfrm>
            <a:off x="9117511" y="5152906"/>
            <a:ext cx="92320" cy="4835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A57313-129C-53E6-5481-2564A4FDFDB9}"/>
              </a:ext>
            </a:extLst>
          </p:cNvPr>
          <p:cNvSpPr/>
          <p:nvPr/>
        </p:nvSpPr>
        <p:spPr>
          <a:xfrm>
            <a:off x="10681188" y="5118030"/>
            <a:ext cx="92320" cy="4835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B9F31E9-523E-D961-48A3-14291A384CD0}"/>
              </a:ext>
            </a:extLst>
          </p:cNvPr>
          <p:cNvCxnSpPr/>
          <p:nvPr/>
        </p:nvCxnSpPr>
        <p:spPr>
          <a:xfrm flipH="1">
            <a:off x="5479256" y="5393531"/>
            <a:ext cx="8501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2C69406-9380-93E7-C7E8-9D7AEDD4FDB7}"/>
              </a:ext>
            </a:extLst>
          </p:cNvPr>
          <p:cNvCxnSpPr>
            <a:cxnSpLocks/>
          </p:cNvCxnSpPr>
          <p:nvPr/>
        </p:nvCxnSpPr>
        <p:spPr>
          <a:xfrm flipH="1">
            <a:off x="9976699" y="5393531"/>
            <a:ext cx="12032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409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lein air, véhicule, Véhicule terrestre&#10;&#10;Description générée automatiquement">
            <a:extLst>
              <a:ext uri="{FF2B5EF4-FFF2-40B4-BE49-F238E27FC236}">
                <a16:creationId xmlns:a16="http://schemas.microsoft.com/office/drawing/2014/main" id="{68D37ED4-3CA2-DA33-EEA1-64C4CFABA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18365" r="31668" b="23152"/>
          <a:stretch/>
        </p:blipFill>
        <p:spPr>
          <a:xfrm>
            <a:off x="1324070" y="944624"/>
            <a:ext cx="3610092" cy="401075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628640" y="243840"/>
            <a:ext cx="113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Thème 5</a:t>
            </a:r>
          </a:p>
        </p:txBody>
      </p:sp>
      <p:pic>
        <p:nvPicPr>
          <p:cNvPr id="5" name="Picture 2" descr="Accue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3883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98" y="6302326"/>
            <a:ext cx="362713" cy="313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4081" y="5075040"/>
            <a:ext cx="6096000" cy="77367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fr-FR" sz="1400" kern="150" dirty="0"/>
              <a:t>Les dispositifs réfléchissants des feux, les dispositifs réfléchissants les disques de limitation de vitesses sont présents et en bon état. La plaque d’immatriculation est présente et en bon état. </a:t>
            </a:r>
          </a:p>
        </p:txBody>
      </p:sp>
      <p:cxnSp>
        <p:nvCxnSpPr>
          <p:cNvPr id="10" name="Connecteur droit avec flèche 9"/>
          <p:cNvCxnSpPr>
            <a:cxnSpLocks/>
            <a:stCxn id="8" idx="0"/>
          </p:cNvCxnSpPr>
          <p:nvPr/>
        </p:nvCxnSpPr>
        <p:spPr>
          <a:xfrm flipH="1" flipV="1">
            <a:off x="2260121" y="3736403"/>
            <a:ext cx="1681960" cy="1338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cxnSpLocks/>
          </p:cNvCxnSpPr>
          <p:nvPr/>
        </p:nvCxnSpPr>
        <p:spPr>
          <a:xfrm flipH="1" flipV="1">
            <a:off x="1608853" y="4358158"/>
            <a:ext cx="2306320" cy="868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cxnSpLocks/>
            <a:stCxn id="8" idx="0"/>
          </p:cNvCxnSpPr>
          <p:nvPr/>
        </p:nvCxnSpPr>
        <p:spPr>
          <a:xfrm flipV="1">
            <a:off x="3942081" y="3365560"/>
            <a:ext cx="724810" cy="1709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8" idx="0"/>
          </p:cNvCxnSpPr>
          <p:nvPr/>
        </p:nvCxnSpPr>
        <p:spPr>
          <a:xfrm flipH="1" flipV="1">
            <a:off x="1816931" y="3281680"/>
            <a:ext cx="2125150" cy="1793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6532587" y="3203000"/>
            <a:ext cx="231564" cy="16256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7274864" y="4362515"/>
            <a:ext cx="3855720" cy="4465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100" kern="150" dirty="0"/>
              <a:t>Les dispositifs réfléchissants orangés sont présents et en bon état.</a:t>
            </a:r>
          </a:p>
        </p:txBody>
      </p:sp>
      <p:pic>
        <p:nvPicPr>
          <p:cNvPr id="15" name="Image 14" descr="Une image contenant transport, texte, véhicule, Véhicule terrestre&#10;&#10;Description générée automatiquement">
            <a:extLst>
              <a:ext uri="{FF2B5EF4-FFF2-40B4-BE49-F238E27FC236}">
                <a16:creationId xmlns:a16="http://schemas.microsoft.com/office/drawing/2014/main" id="{76B91DC8-D7B5-61CB-B1EB-CCA675FEC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" t="23101" b="18387"/>
          <a:stretch/>
        </p:blipFill>
        <p:spPr>
          <a:xfrm>
            <a:off x="5831456" y="1571989"/>
            <a:ext cx="5570913" cy="24997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44AF05-0714-938F-7F5D-73C99038AF49}"/>
              </a:ext>
            </a:extLst>
          </p:cNvPr>
          <p:cNvSpPr/>
          <p:nvPr/>
        </p:nvSpPr>
        <p:spPr>
          <a:xfrm>
            <a:off x="6348851" y="3341381"/>
            <a:ext cx="92320" cy="4835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9B7E5D-875D-2863-1E4F-F0337142BA77}"/>
              </a:ext>
            </a:extLst>
          </p:cNvPr>
          <p:cNvSpPr/>
          <p:nvPr/>
        </p:nvSpPr>
        <p:spPr>
          <a:xfrm>
            <a:off x="7842738" y="3429000"/>
            <a:ext cx="92320" cy="4835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43D151-CB49-6FF5-BB67-422F5F67C053}"/>
              </a:ext>
            </a:extLst>
          </p:cNvPr>
          <p:cNvSpPr/>
          <p:nvPr/>
        </p:nvSpPr>
        <p:spPr>
          <a:xfrm>
            <a:off x="9628406" y="3566360"/>
            <a:ext cx="92320" cy="4835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520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837481" y="21338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Les Thèmes Catégorie C1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86226" y="6302326"/>
            <a:ext cx="427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Page 46/160 guide groupe lourd</a:t>
            </a:r>
          </a:p>
        </p:txBody>
      </p:sp>
      <p:sp>
        <p:nvSpPr>
          <p:cNvPr id="2" name="Rectangle 1"/>
          <p:cNvSpPr/>
          <p:nvPr/>
        </p:nvSpPr>
        <p:spPr>
          <a:xfrm>
            <a:off x="401053" y="68683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</a:rPr>
              <a:t>Thème 6 : transport de marchandises (4 items)</a:t>
            </a:r>
          </a:p>
          <a:p>
            <a:r>
              <a:rPr lang="fr-FR" dirty="0">
                <a:latin typeface="Times New Roman" panose="02020603050405020304" pitchFamily="18" charset="0"/>
              </a:rPr>
              <a:t>Le candidat :</a:t>
            </a:r>
          </a:p>
          <a:p>
            <a:r>
              <a:rPr lang="fr-FR" dirty="0">
                <a:latin typeface="Times New Roman" panose="02020603050405020304" pitchFamily="18" charset="0"/>
              </a:rPr>
              <a:t>1 - contrôle l’ouverture de l’accès au compartiment marchandises en ouvrant les</a:t>
            </a:r>
          </a:p>
          <a:p>
            <a:r>
              <a:rPr lang="fr-FR" dirty="0">
                <a:latin typeface="Times New Roman" panose="02020603050405020304" pitchFamily="18" charset="0"/>
              </a:rPr>
              <a:t>portes, le hayon, le rideau ou la bâche. En présence de portes, le candidat doit les fixer</a:t>
            </a:r>
          </a:p>
          <a:p>
            <a:r>
              <a:rPr lang="fr-FR" dirty="0">
                <a:latin typeface="Times New Roman" panose="02020603050405020304" pitchFamily="18" charset="0"/>
              </a:rPr>
              <a:t>en position ouverte à l’aide des dispositifs prévus.</a:t>
            </a:r>
          </a:p>
          <a:p>
            <a:r>
              <a:rPr lang="fr-FR" dirty="0">
                <a:latin typeface="Times New Roman" panose="02020603050405020304" pitchFamily="18" charset="0"/>
              </a:rPr>
              <a:t>2 - Contrôle l’état et l’étanchéité du compartiment marchandises, en montant dans le</a:t>
            </a:r>
          </a:p>
          <a:p>
            <a:r>
              <a:rPr lang="fr-FR" dirty="0">
                <a:latin typeface="Times New Roman" panose="02020603050405020304" pitchFamily="18" charset="0"/>
              </a:rPr>
              <a:t>compartiment si nécessaire.</a:t>
            </a:r>
          </a:p>
          <a:p>
            <a:r>
              <a:rPr lang="fr-FR" dirty="0">
                <a:latin typeface="Times New Roman" panose="02020603050405020304" pitchFamily="18" charset="0"/>
              </a:rPr>
              <a:t>3 - annonce le poids et la nature du chargement, vérifie sa répartition et son arrimage.</a:t>
            </a:r>
          </a:p>
          <a:p>
            <a:r>
              <a:rPr lang="fr-FR" dirty="0">
                <a:latin typeface="Times New Roman" panose="02020603050405020304" pitchFamily="18" charset="0"/>
              </a:rPr>
              <a:t>4 - ferme l'accès au compartiment marchandises et s'assure qu'il est correctement</a:t>
            </a:r>
          </a:p>
          <a:p>
            <a:r>
              <a:rPr lang="fr-FR" dirty="0">
                <a:latin typeface="Times New Roman" panose="02020603050405020304" pitchFamily="18" charset="0"/>
              </a:rPr>
              <a:t>fermé.</a:t>
            </a:r>
            <a:endParaRPr lang="fr-FR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830350"/>
              </p:ext>
            </p:extLst>
          </p:nvPr>
        </p:nvGraphicFramePr>
        <p:xfrm>
          <a:off x="6915731" y="1028251"/>
          <a:ext cx="5110851" cy="30504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8120">
                  <a:extLst>
                    <a:ext uri="{9D8B030D-6E8A-4147-A177-3AD203B41FA5}">
                      <a16:colId xmlns:a16="http://schemas.microsoft.com/office/drawing/2014/main" val="156915112"/>
                    </a:ext>
                  </a:extLst>
                </a:gridCol>
                <a:gridCol w="2558032">
                  <a:extLst>
                    <a:ext uri="{9D8B030D-6E8A-4147-A177-3AD203B41FA5}">
                      <a16:colId xmlns:a16="http://schemas.microsoft.com/office/drawing/2014/main" val="2324364606"/>
                    </a:ext>
                  </a:extLst>
                </a:gridCol>
                <a:gridCol w="1014699">
                  <a:extLst>
                    <a:ext uri="{9D8B030D-6E8A-4147-A177-3AD203B41FA5}">
                      <a16:colId xmlns:a16="http://schemas.microsoft.com/office/drawing/2014/main" val="1605914525"/>
                    </a:ext>
                  </a:extLst>
                </a:gridCol>
              </a:tblGrid>
              <a:tr h="49340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Thème n°6: Transport de marchandises</a:t>
                      </a:r>
                      <a:endParaRPr lang="fr-FR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606499"/>
                  </a:ext>
                </a:extLst>
              </a:tr>
              <a:tr h="14355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>
                          <a:effectLst/>
                        </a:rPr>
                        <a:t>ouvrir les deux portes </a:t>
                      </a:r>
                      <a:r>
                        <a:rPr lang="fr-FR" sz="1000" kern="150">
                          <a:effectLst/>
                        </a:rPr>
                        <a:t>et les fixer</a:t>
                      </a:r>
                      <a:r>
                        <a:rPr lang="fr-FR" sz="750" kern="150">
                          <a:effectLst/>
                        </a:rPr>
                        <a:t> à l’aide des dispositifs prévus, monter dans le véhicule</a:t>
                      </a:r>
                      <a:endParaRPr lang="fr-FR" sz="12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Le compartiment marchandises est en bon état et étanche.</a:t>
                      </a:r>
                      <a:endParaRPr lang="fr-FR" sz="1200" kern="15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Les ……. tonnes de……,sont correctement réparties sur l’ensemble du véhicule et</a:t>
                      </a:r>
                      <a:endParaRPr lang="fr-FR" sz="1200" kern="15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sont correctement arrimées.</a:t>
                      </a:r>
                      <a:endParaRPr lang="fr-FR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>
                          <a:effectLst/>
                        </a:rPr>
                        <a:t>à l’arrière du véhicule</a:t>
                      </a:r>
                      <a:endParaRPr lang="fr-FR" sz="12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 anchor="ctr"/>
                </a:tc>
                <a:extLst>
                  <a:ext uri="{0D108BD9-81ED-4DB2-BD59-A6C34878D82A}">
                    <a16:rowId xmlns:a16="http://schemas.microsoft.com/office/drawing/2014/main" val="3764426688"/>
                  </a:ext>
                </a:extLst>
              </a:tr>
              <a:tr h="11215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>
                          <a:effectLst/>
                        </a:rPr>
                        <a:t>Descendre du compartiment marchandise, fermer les portes, ranger l’échelle</a:t>
                      </a:r>
                      <a:endParaRPr lang="fr-FR" sz="1200" kern="1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 </a:t>
                      </a:r>
                      <a:endParaRPr lang="fr-FR" sz="1200" kern="15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50" kern="150" dirty="0">
                          <a:effectLst/>
                        </a:rPr>
                        <a:t>Les portes sont correctement fermées.</a:t>
                      </a:r>
                      <a:endParaRPr lang="fr-FR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4925" marR="34925" marT="34925" marB="34925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1602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916050" y="1027648"/>
            <a:ext cx="833999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" name="Picture 2" descr="Accu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574" y="17066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98" y="6302326"/>
            <a:ext cx="362713" cy="3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71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628640" y="243840"/>
            <a:ext cx="125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Thème 6</a:t>
            </a:r>
          </a:p>
        </p:txBody>
      </p:sp>
      <p:pic>
        <p:nvPicPr>
          <p:cNvPr id="5" name="Picture 2" descr="Accu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3883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98" y="6302326"/>
            <a:ext cx="362713" cy="313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24046" y="2257206"/>
            <a:ext cx="4608807" cy="3126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400" kern="150" dirty="0"/>
              <a:t>Le compartiment marchandises est en bon état et étanche.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41" y="3217758"/>
            <a:ext cx="818185" cy="72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24046" y="4114965"/>
            <a:ext cx="295677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1400" kern="150" dirty="0"/>
              <a:t>Les portes sont correctement fermées</a:t>
            </a:r>
            <a:endParaRPr lang="fr-FR" sz="1400" dirty="0"/>
          </a:p>
        </p:txBody>
      </p:sp>
      <p:pic>
        <p:nvPicPr>
          <p:cNvPr id="3" name="Image 2" descr="Une image contenant texte, plein air, véhicule, Véhicule terrestre&#10;&#10;Description générée automatiquement">
            <a:extLst>
              <a:ext uri="{FF2B5EF4-FFF2-40B4-BE49-F238E27FC236}">
                <a16:creationId xmlns:a16="http://schemas.microsoft.com/office/drawing/2014/main" id="{882BBF4D-3F72-4EB4-6B15-D0E2F3A31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0" y="818181"/>
            <a:ext cx="5088000" cy="38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42F986-F489-486D-4444-53CFF4730EBD}"/>
              </a:ext>
            </a:extLst>
          </p:cNvPr>
          <p:cNvSpPr/>
          <p:nvPr/>
        </p:nvSpPr>
        <p:spPr>
          <a:xfrm>
            <a:off x="5924046" y="2747063"/>
            <a:ext cx="4608807" cy="3126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400" kern="150" dirty="0"/>
              <a:t>je constate qu'il n'y a aucun chargement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4D8351-009B-389C-96F9-4646B1BB1285}"/>
              </a:ext>
            </a:extLst>
          </p:cNvPr>
          <p:cNvSpPr/>
          <p:nvPr/>
        </p:nvSpPr>
        <p:spPr>
          <a:xfrm>
            <a:off x="5924046" y="1772627"/>
            <a:ext cx="4608807" cy="3126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400" kern="150" dirty="0"/>
              <a:t>J’ouvre les </a:t>
            </a:r>
            <a:r>
              <a:rPr lang="fr-FR" sz="1400" b="1" u="sng" kern="150" dirty="0"/>
              <a:t>deux portes</a:t>
            </a:r>
            <a:r>
              <a:rPr lang="fr-FR" sz="1400" kern="1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5737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87790" y="264956"/>
            <a:ext cx="3924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Guide de </a:t>
            </a:r>
            <a:r>
              <a:rPr lang="fr-FR" sz="2000" b="1" u="sng" dirty="0"/>
              <a:t>l’évaluateur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80157" y="30608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L’interrogation Orale C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86226" y="6302326"/>
            <a:ext cx="427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Page 46/160 guide groupe lourd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916050" y="1027648"/>
            <a:ext cx="833999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78311" y="920876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003366"/>
                </a:solidFill>
                <a:latin typeface="Times New Roman" panose="02020603050405020304" pitchFamily="18" charset="0"/>
              </a:rPr>
              <a:t>6. Interrogation orale</a:t>
            </a:r>
          </a:p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Le numéro de la fiche est tiré au sort par le poste nomade de l’expert.</a:t>
            </a:r>
          </a:p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En cas de panne, il est procédé au tirage au sort par un jeu de plaquettes.</a:t>
            </a:r>
          </a:p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Le candidat est interrogé par l’expert sur ses connaissances.</a:t>
            </a:r>
          </a:p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Le barème de l’interrogation orale est le suivant :</a:t>
            </a:r>
          </a:p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Notation 3 : ensemble des connaissances acquises.</a:t>
            </a:r>
          </a:p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Notation 2 : 2/3 des connaissances acquises.</a:t>
            </a:r>
          </a:p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Notation 1 : 1/3 des connaissances acquises.</a:t>
            </a:r>
          </a:p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Notation éliminatoire : moins d’1/3 des connaissances acquises.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256421" y="823903"/>
            <a:ext cx="569093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i="0" u="none" strike="noStrike" baseline="0" dirty="0">
                <a:solidFill>
                  <a:srgbClr val="003366"/>
                </a:solidFill>
                <a:latin typeface="Arial" panose="020B0604020202020204" pitchFamily="34" charset="0"/>
              </a:rPr>
              <a:t>AVERTISSEMENT</a:t>
            </a: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Les éléments de réponses proposés dans ce document ont pour but de</a:t>
            </a: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permettre aux inspecteurs du permis de conduire et de la sécurité routière, aux</a:t>
            </a: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formateurs et aux candidats, de situer le niveau de connaissances exigé.</a:t>
            </a: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En aucun cas, il n'est demandé aux candidats d'être en mesure de restituer</a:t>
            </a: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"par </a:t>
            </a:r>
            <a:r>
              <a:rPr lang="fr-FR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coeur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" le contenu de ce guide.</a:t>
            </a: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En effet, il est rappelé que l'objet de cette épreuve est de vérifier que le</a:t>
            </a: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candidat a bien compris, par exemple, l'intérêt de telle réglementation ou</a:t>
            </a: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l'importance de telle mesure de sécurité routière concernant le comportement</a:t>
            </a: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des usagers de la route.</a:t>
            </a: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C'est la raison pour laquelle, les formateurs ne doivent pas se contenter</a:t>
            </a: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d'établir leur programme de formation en fonction de ce seul document, mais</a:t>
            </a: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d'enseigner aux candidats le maximum de connaissances en vue d'un</a:t>
            </a: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comportement sûr et responsable sur la route, tant pour leur propre sécurité</a:t>
            </a: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que celle des autres usagers.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670780" y="6433056"/>
            <a:ext cx="427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Page 03/40 guide IO groupe lourd</a:t>
            </a:r>
          </a:p>
        </p:txBody>
      </p:sp>
      <p:pic>
        <p:nvPicPr>
          <p:cNvPr id="9" name="Picture 2" descr="Accu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417" y="117050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98" y="6360796"/>
            <a:ext cx="362713" cy="3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83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oiture, Véhicule terrestre, Véhicule motorisé, siège de voiture&#10;&#10;Description générée automatiquement">
            <a:extLst>
              <a:ext uri="{FF2B5EF4-FFF2-40B4-BE49-F238E27FC236}">
                <a16:creationId xmlns:a16="http://schemas.microsoft.com/office/drawing/2014/main" id="{CA55B504-4C8F-2294-F246-17FE1CBA2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2" t="43699" r="30136" b="26844"/>
          <a:stretch/>
        </p:blipFill>
        <p:spPr>
          <a:xfrm>
            <a:off x="4551196" y="2963731"/>
            <a:ext cx="5592170" cy="2952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481418" y="2123404"/>
            <a:ext cx="2212669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Feux de détresse</a:t>
            </a:r>
          </a:p>
        </p:txBody>
      </p:sp>
      <p:cxnSp>
        <p:nvCxnSpPr>
          <p:cNvPr id="15" name="Connecteur droit avec flèche 14"/>
          <p:cNvCxnSpPr>
            <a:cxnSpLocks/>
          </p:cNvCxnSpPr>
          <p:nvPr/>
        </p:nvCxnSpPr>
        <p:spPr>
          <a:xfrm>
            <a:off x="3491345" y="3614389"/>
            <a:ext cx="1974273" cy="184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199013" y="3429723"/>
            <a:ext cx="2212669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Feux de croisement</a:t>
            </a:r>
          </a:p>
        </p:txBody>
      </p:sp>
      <p:cxnSp>
        <p:nvCxnSpPr>
          <p:cNvPr id="16" name="Connecteur droit avec flèche 15"/>
          <p:cNvCxnSpPr>
            <a:cxnSpLocks/>
          </p:cNvCxnSpPr>
          <p:nvPr/>
        </p:nvCxnSpPr>
        <p:spPr>
          <a:xfrm>
            <a:off x="8587752" y="2492736"/>
            <a:ext cx="223739" cy="21104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883" y="6324535"/>
            <a:ext cx="362713" cy="31394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97" y="746551"/>
            <a:ext cx="818185" cy="7200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841777" y="716460"/>
            <a:ext cx="3530125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Avant de descendre du véhicule:</a:t>
            </a:r>
          </a:p>
          <a:p>
            <a:r>
              <a:rPr lang="fr-FR" dirty="0"/>
              <a:t>Prendre ses gants et descendre dos à la route avec 3 points d’appui</a:t>
            </a:r>
          </a:p>
        </p:txBody>
      </p:sp>
      <p:pic>
        <p:nvPicPr>
          <p:cNvPr id="21" name="Picture 2" descr="Accueil">
            <a:extLst>
              <a:ext uri="{FF2B5EF4-FFF2-40B4-BE49-F238E27FC236}">
                <a16:creationId xmlns:a16="http://schemas.microsoft.com/office/drawing/2014/main" id="{16D3731F-B571-43CA-BF66-865FF8C53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374" y="307332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988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texte, véhicule, Véhicule terrestre, plein air&#10;&#10;Description générée automatiquement">
            <a:extLst>
              <a:ext uri="{FF2B5EF4-FFF2-40B4-BE49-F238E27FC236}">
                <a16:creationId xmlns:a16="http://schemas.microsoft.com/office/drawing/2014/main" id="{4459D6D0-AE6A-1EED-245F-D4017F748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3" t="16818" r="30303" b="10904"/>
          <a:stretch/>
        </p:blipFill>
        <p:spPr>
          <a:xfrm>
            <a:off x="915186" y="309114"/>
            <a:ext cx="4270664" cy="49568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81998" y="4002791"/>
            <a:ext cx="4894816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kern="150" dirty="0"/>
              <a:t>La carrosserie, le pare-brise, les feux de croisement, et les feux de détresse ne présentent pas d’anomalie.</a:t>
            </a:r>
            <a:endParaRPr lang="fr-FR" sz="3600" kern="150" dirty="0"/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kern="150" dirty="0"/>
              <a:t>Il n'y a pas de taches anormales sous le véhicule.</a:t>
            </a:r>
            <a:endParaRPr lang="fr-FR" sz="3600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sp>
        <p:nvSpPr>
          <p:cNvPr id="5" name="Rectangle à coins arrondis 4"/>
          <p:cNvSpPr/>
          <p:nvPr/>
        </p:nvSpPr>
        <p:spPr>
          <a:xfrm rot="16200000">
            <a:off x="4405308" y="2212622"/>
            <a:ext cx="177981" cy="74593"/>
          </a:xfrm>
          <a:prstGeom prst="roundRect">
            <a:avLst/>
          </a:prstGeom>
          <a:solidFill>
            <a:srgbClr val="E775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 rot="17114273">
            <a:off x="1179993" y="2204650"/>
            <a:ext cx="271604" cy="90535"/>
          </a:xfrm>
          <a:prstGeom prst="roundRect">
            <a:avLst/>
          </a:prstGeom>
          <a:solidFill>
            <a:srgbClr val="E775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315795" y="2338909"/>
            <a:ext cx="316871" cy="2628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233735" y="2355424"/>
            <a:ext cx="316871" cy="2628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gauche 15"/>
          <p:cNvSpPr/>
          <p:nvPr/>
        </p:nvSpPr>
        <p:spPr>
          <a:xfrm rot="397598">
            <a:off x="4533158" y="2271931"/>
            <a:ext cx="1622098" cy="18844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gauche 17"/>
          <p:cNvSpPr/>
          <p:nvPr/>
        </p:nvSpPr>
        <p:spPr>
          <a:xfrm rot="1627579">
            <a:off x="4342660" y="2893382"/>
            <a:ext cx="2040414" cy="275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Légende encadrée 1 12"/>
          <p:cNvSpPr/>
          <p:nvPr/>
        </p:nvSpPr>
        <p:spPr>
          <a:xfrm>
            <a:off x="6096000" y="2385168"/>
            <a:ext cx="2209046" cy="506994"/>
          </a:xfrm>
          <a:prstGeom prst="borderCallout1">
            <a:avLst>
              <a:gd name="adj1" fmla="val 49107"/>
              <a:gd name="adj2" fmla="val -136"/>
              <a:gd name="adj3" fmla="val 53572"/>
              <a:gd name="adj4" fmla="val -1038"/>
            </a:avLst>
          </a:prstGeom>
          <a:solidFill>
            <a:srgbClr val="E775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Les feux de détresse</a:t>
            </a:r>
          </a:p>
        </p:txBody>
      </p:sp>
      <p:sp>
        <p:nvSpPr>
          <p:cNvPr id="14" name="Légende encadrée 1 13"/>
          <p:cNvSpPr/>
          <p:nvPr/>
        </p:nvSpPr>
        <p:spPr>
          <a:xfrm>
            <a:off x="6096000" y="3169666"/>
            <a:ext cx="2209046" cy="506994"/>
          </a:xfrm>
          <a:prstGeom prst="borderCallout1">
            <a:avLst>
              <a:gd name="adj1" fmla="val 49107"/>
              <a:gd name="adj2" fmla="val -136"/>
              <a:gd name="adj3" fmla="val 50000"/>
              <a:gd name="adj4" fmla="val 183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Les feux de Croisement</a:t>
            </a:r>
          </a:p>
        </p:txBody>
      </p:sp>
      <p:sp>
        <p:nvSpPr>
          <p:cNvPr id="20" name="Flèche courbée vers le haut 19"/>
          <p:cNvSpPr/>
          <p:nvPr/>
        </p:nvSpPr>
        <p:spPr>
          <a:xfrm rot="2738298">
            <a:off x="399990" y="4251609"/>
            <a:ext cx="1701652" cy="221673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Légende encadrée 1 21"/>
          <p:cNvSpPr/>
          <p:nvPr/>
        </p:nvSpPr>
        <p:spPr>
          <a:xfrm>
            <a:off x="1945995" y="4827304"/>
            <a:ext cx="2209046" cy="877306"/>
          </a:xfrm>
          <a:prstGeom prst="borderCallout1">
            <a:avLst>
              <a:gd name="adj1" fmla="val 49107"/>
              <a:gd name="adj2" fmla="val -136"/>
              <a:gd name="adj3" fmla="val 53572"/>
              <a:gd name="adj4" fmla="val -103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</a:rPr>
              <a:t>Pas de taches anormales sous le véhicule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523" y="6410082"/>
            <a:ext cx="362713" cy="313945"/>
          </a:xfrm>
          <a:prstGeom prst="rect">
            <a:avLst/>
          </a:prstGeom>
        </p:spPr>
      </p:pic>
      <p:pic>
        <p:nvPicPr>
          <p:cNvPr id="23" name="Picture 2" descr="Accueil">
            <a:extLst>
              <a:ext uri="{FF2B5EF4-FFF2-40B4-BE49-F238E27FC236}">
                <a16:creationId xmlns:a16="http://schemas.microsoft.com/office/drawing/2014/main" id="{AFCC9494-27D4-A06B-ED49-54CDCB098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766" y="309114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049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ransport, texte, véhicule, Véhicule terrestre&#10;&#10;Description générée automatiquement">
            <a:extLst>
              <a:ext uri="{FF2B5EF4-FFF2-40B4-BE49-F238E27FC236}">
                <a16:creationId xmlns:a16="http://schemas.microsoft.com/office/drawing/2014/main" id="{7F38F857-F4B6-2CFA-1C78-ED567195D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25738" b="17144"/>
          <a:stretch/>
        </p:blipFill>
        <p:spPr>
          <a:xfrm>
            <a:off x="259025" y="3410039"/>
            <a:ext cx="6607165" cy="28916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24420" y="523767"/>
            <a:ext cx="3499574" cy="155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kern="150" dirty="0"/>
              <a:t>Ce véhicule :</a:t>
            </a:r>
            <a:endParaRPr lang="fr-FR" sz="3600" kern="150" dirty="0"/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kern="150" dirty="0"/>
              <a:t>à un PTAC/MMA de 4,005 Tonnes.</a:t>
            </a:r>
            <a:endParaRPr lang="fr-FR" sz="3600" kern="150" dirty="0"/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kern="150" dirty="0"/>
              <a:t>une longueur de 6,36 Mètres.</a:t>
            </a:r>
            <a:endParaRPr lang="fr-FR" sz="3600" kern="150" dirty="0"/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kern="150" dirty="0"/>
              <a:t>une largeur de 2,50 Mètres.</a:t>
            </a:r>
            <a:endParaRPr lang="fr-FR" sz="3600" kern="150" dirty="0"/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kern="150" dirty="0"/>
              <a:t>une hauteur de 2,50 mètres.</a:t>
            </a:r>
            <a:endParaRPr lang="fr-FR" sz="3600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3487" y="2245803"/>
            <a:ext cx="10563125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kern="150" dirty="0"/>
              <a:t>la carrosserie, les vitres latérales, </a:t>
            </a:r>
            <a:r>
              <a:rPr lang="fr-FR" u="sng" kern="150" dirty="0"/>
              <a:t>l’ensemble des miroirs de rétroviseurs</a:t>
            </a:r>
            <a:r>
              <a:rPr lang="fr-FR" kern="150" dirty="0"/>
              <a:t>, le répétiteur, les feux de position latéraux ainsi que les roues ne présentent pas d’anomalie.</a:t>
            </a:r>
            <a:endParaRPr lang="fr-FR" sz="3600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sp>
        <p:nvSpPr>
          <p:cNvPr id="9" name="Légende encadrée 1 8"/>
          <p:cNvSpPr/>
          <p:nvPr/>
        </p:nvSpPr>
        <p:spPr>
          <a:xfrm>
            <a:off x="8019471" y="4889991"/>
            <a:ext cx="2209046" cy="506994"/>
          </a:xfrm>
          <a:prstGeom prst="borderCallout1">
            <a:avLst>
              <a:gd name="adj1" fmla="val 49107"/>
              <a:gd name="adj2" fmla="val -136"/>
              <a:gd name="adj3" fmla="val 53572"/>
              <a:gd name="adj4" fmla="val -1038"/>
            </a:avLst>
          </a:prstGeom>
          <a:solidFill>
            <a:srgbClr val="E775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</a:rPr>
              <a:t>le répétiteur, pas d’anomalie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6003235" y="4391462"/>
            <a:ext cx="314269" cy="673520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Légende encadrée 1 12"/>
          <p:cNvSpPr/>
          <p:nvPr/>
        </p:nvSpPr>
        <p:spPr>
          <a:xfrm>
            <a:off x="7676177" y="5641529"/>
            <a:ext cx="3610390" cy="506994"/>
          </a:xfrm>
          <a:prstGeom prst="borderCallout1">
            <a:avLst>
              <a:gd name="adj1" fmla="val 49107"/>
              <a:gd name="adj2" fmla="val -136"/>
              <a:gd name="adj3" fmla="val 53572"/>
              <a:gd name="adj4" fmla="val -1038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</a:rPr>
              <a:t>L’ensemble des glaces des rétroviseurs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 rot="809867">
            <a:off x="1448372" y="5249329"/>
            <a:ext cx="781662" cy="784400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Légende encadrée 1 14"/>
          <p:cNvSpPr/>
          <p:nvPr/>
        </p:nvSpPr>
        <p:spPr>
          <a:xfrm>
            <a:off x="8001285" y="4133053"/>
            <a:ext cx="2209046" cy="506994"/>
          </a:xfrm>
          <a:prstGeom prst="borderCallout1">
            <a:avLst>
              <a:gd name="adj1" fmla="val 49107"/>
              <a:gd name="adj2" fmla="val -136"/>
              <a:gd name="adj3" fmla="val 53572"/>
              <a:gd name="adj4" fmla="val -1038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</a:rPr>
              <a:t>Les Roues, pas d’anomalie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323" y="6411467"/>
            <a:ext cx="362713" cy="313945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86B1429A-5B16-0C96-577A-9C4911505436}"/>
              </a:ext>
            </a:extLst>
          </p:cNvPr>
          <p:cNvSpPr/>
          <p:nvPr/>
        </p:nvSpPr>
        <p:spPr>
          <a:xfrm rot="809867">
            <a:off x="5714833" y="5437995"/>
            <a:ext cx="762333" cy="864934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Légende encadrée 1 5"/>
          <p:cNvSpPr/>
          <p:nvPr/>
        </p:nvSpPr>
        <p:spPr>
          <a:xfrm>
            <a:off x="8019471" y="3376115"/>
            <a:ext cx="2209046" cy="506994"/>
          </a:xfrm>
          <a:prstGeom prst="borderCallout1">
            <a:avLst>
              <a:gd name="adj1" fmla="val 49107"/>
              <a:gd name="adj2" fmla="val -136"/>
              <a:gd name="adj3" fmla="val 53572"/>
              <a:gd name="adj4" fmla="val -103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</a:rPr>
              <a:t>les feux de position</a:t>
            </a:r>
          </a:p>
          <a:p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</a:rPr>
              <a:t>latéraux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4776812" y="5596059"/>
            <a:ext cx="110613" cy="103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DDB4AB1-ED4D-F77E-C90D-506BDD2E5AAD}"/>
              </a:ext>
            </a:extLst>
          </p:cNvPr>
          <p:cNvSpPr/>
          <p:nvPr/>
        </p:nvSpPr>
        <p:spPr>
          <a:xfrm>
            <a:off x="856920" y="5360972"/>
            <a:ext cx="110613" cy="103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06CF2F5-096F-E39D-D104-D26C58CCCAE8}"/>
              </a:ext>
            </a:extLst>
          </p:cNvPr>
          <p:cNvSpPr/>
          <p:nvPr/>
        </p:nvSpPr>
        <p:spPr>
          <a:xfrm>
            <a:off x="2655566" y="5464211"/>
            <a:ext cx="110613" cy="103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6">
            <a:extLst>
              <a:ext uri="{FF2B5EF4-FFF2-40B4-BE49-F238E27FC236}">
                <a16:creationId xmlns:a16="http://schemas.microsoft.com/office/drawing/2014/main" id="{C0D6AB9B-A837-679A-F2EA-D9EC62ABE950}"/>
              </a:ext>
            </a:extLst>
          </p:cNvPr>
          <p:cNvSpPr/>
          <p:nvPr/>
        </p:nvSpPr>
        <p:spPr>
          <a:xfrm rot="5987531">
            <a:off x="6112673" y="4761716"/>
            <a:ext cx="180118" cy="119718"/>
          </a:xfrm>
          <a:prstGeom prst="roundRect">
            <a:avLst/>
          </a:prstGeom>
          <a:solidFill>
            <a:srgbClr val="E775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Picture 2" descr="Accueil">
            <a:extLst>
              <a:ext uri="{FF2B5EF4-FFF2-40B4-BE49-F238E27FC236}">
                <a16:creationId xmlns:a16="http://schemas.microsoft.com/office/drawing/2014/main" id="{E456C037-4482-90DE-C28F-7EBA4D921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87" y="556357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 descr="Une image contenant texte, véhicule, voiture, Véhicule terrestre&#10;&#10;Description générée automatiquement">
            <a:extLst>
              <a:ext uri="{FF2B5EF4-FFF2-40B4-BE49-F238E27FC236}">
                <a16:creationId xmlns:a16="http://schemas.microsoft.com/office/drawing/2014/main" id="{0D702BDE-99F9-0899-1150-59DEA5507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0" t="40284" r="36348" b="16895"/>
          <a:stretch/>
        </p:blipFill>
        <p:spPr>
          <a:xfrm>
            <a:off x="3562607" y="523767"/>
            <a:ext cx="1952847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28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Une image contenant texte, plein air, véhicule, Véhicule terrestre&#10;&#10;Description générée automatiquement">
            <a:extLst>
              <a:ext uri="{FF2B5EF4-FFF2-40B4-BE49-F238E27FC236}">
                <a16:creationId xmlns:a16="http://schemas.microsoft.com/office/drawing/2014/main" id="{D11B7E56-8D32-F4AF-5F04-9A4F126D8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48" y="2514259"/>
            <a:ext cx="5088000" cy="3816000"/>
          </a:xfrm>
          <a:prstGeom prst="rect">
            <a:avLst/>
          </a:prstGeom>
        </p:spPr>
      </p:pic>
      <p:pic>
        <p:nvPicPr>
          <p:cNvPr id="18" name="Image 17" descr="Une image contenant texte, plein air, véhicule, Véhicule terrestre&#10;&#10;Description générée automatiquement">
            <a:extLst>
              <a:ext uri="{FF2B5EF4-FFF2-40B4-BE49-F238E27FC236}">
                <a16:creationId xmlns:a16="http://schemas.microsoft.com/office/drawing/2014/main" id="{305D64E0-4697-FA23-8137-80CDEEE40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8" t="17055" r="28779" b="22440"/>
          <a:stretch/>
        </p:blipFill>
        <p:spPr>
          <a:xfrm>
            <a:off x="118534" y="273886"/>
            <a:ext cx="3996266" cy="41494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8052" y="434566"/>
            <a:ext cx="3495503" cy="3676748"/>
          </a:xfrm>
          <a:prstGeom prst="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 rot="5400000">
            <a:off x="3603175" y="2191651"/>
            <a:ext cx="217805" cy="20295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 rot="5400000">
            <a:off x="345541" y="2242520"/>
            <a:ext cx="246007" cy="20295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 rot="5400000">
            <a:off x="366965" y="2580985"/>
            <a:ext cx="192217" cy="192014"/>
          </a:xfrm>
          <a:prstGeom prst="roundRect">
            <a:avLst/>
          </a:prstGeom>
          <a:solidFill>
            <a:srgbClr val="E775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à coins arrondis 9"/>
          <p:cNvSpPr/>
          <p:nvPr/>
        </p:nvSpPr>
        <p:spPr>
          <a:xfrm rot="5400000">
            <a:off x="3573892" y="2559183"/>
            <a:ext cx="217806" cy="144392"/>
          </a:xfrm>
          <a:prstGeom prst="roundRect">
            <a:avLst/>
          </a:prstGeom>
          <a:solidFill>
            <a:srgbClr val="E775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Légende encadrée 1 11"/>
          <p:cNvSpPr/>
          <p:nvPr/>
        </p:nvSpPr>
        <p:spPr>
          <a:xfrm>
            <a:off x="4155540" y="434566"/>
            <a:ext cx="3610390" cy="506994"/>
          </a:xfrm>
          <a:prstGeom prst="borderCallout1">
            <a:avLst>
              <a:gd name="adj1" fmla="val 49107"/>
              <a:gd name="adj2" fmla="val -136"/>
              <a:gd name="adj3" fmla="val 53572"/>
              <a:gd name="adj4" fmla="val -1038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</a:rPr>
              <a:t>La carrosserie ne présente pas d’anomalie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Légende encadrée 1 12"/>
          <p:cNvSpPr/>
          <p:nvPr/>
        </p:nvSpPr>
        <p:spPr>
          <a:xfrm>
            <a:off x="4155540" y="2669763"/>
            <a:ext cx="2209046" cy="506994"/>
          </a:xfrm>
          <a:prstGeom prst="borderCallout1">
            <a:avLst>
              <a:gd name="adj1" fmla="val 49107"/>
              <a:gd name="adj2" fmla="val -136"/>
              <a:gd name="adj3" fmla="val 53572"/>
              <a:gd name="adj4" fmla="val -1038"/>
            </a:avLst>
          </a:prstGeom>
          <a:solidFill>
            <a:srgbClr val="E775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Les feux de détresse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84A8FE"/>
              </a:clrFrom>
              <a:clrTo>
                <a:srgbClr val="84A8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33" t="56285" r="43654" b="28897"/>
          <a:stretch/>
        </p:blipFill>
        <p:spPr>
          <a:xfrm>
            <a:off x="9532959" y="4759379"/>
            <a:ext cx="1545020" cy="58858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2" name="ZoneTexte 21"/>
          <p:cNvSpPr txBox="1"/>
          <p:nvPr/>
        </p:nvSpPr>
        <p:spPr>
          <a:xfrm>
            <a:off x="6930929" y="1760779"/>
            <a:ext cx="3996266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Le Chargement ne présente pas d’anomalie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500333" y="5503730"/>
            <a:ext cx="3996266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Maintenir la porte avec la main (gantée)</a:t>
            </a:r>
          </a:p>
        </p:txBody>
      </p:sp>
      <p:cxnSp>
        <p:nvCxnSpPr>
          <p:cNvPr id="25" name="Connecteur droit avec flèche 24"/>
          <p:cNvCxnSpPr>
            <a:stCxn id="26" idx="3"/>
          </p:cNvCxnSpPr>
          <p:nvPr/>
        </p:nvCxnSpPr>
        <p:spPr>
          <a:xfrm flipV="1">
            <a:off x="6496599" y="5225601"/>
            <a:ext cx="3477134" cy="462795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90" y="4900473"/>
            <a:ext cx="818185" cy="7200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186004" y="4879817"/>
            <a:ext cx="368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Pensez à demander l’aide de l’inspecteur pour tester les feux stop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203" y="6360667"/>
            <a:ext cx="362713" cy="313945"/>
          </a:xfrm>
          <a:prstGeom prst="rect">
            <a:avLst/>
          </a:prstGeom>
        </p:spPr>
      </p:pic>
      <p:sp>
        <p:nvSpPr>
          <p:cNvPr id="28" name="Légende encadrée 1 12">
            <a:extLst>
              <a:ext uri="{FF2B5EF4-FFF2-40B4-BE49-F238E27FC236}">
                <a16:creationId xmlns:a16="http://schemas.microsoft.com/office/drawing/2014/main" id="{17B60932-E94A-8285-D49E-EF387B03B880}"/>
              </a:ext>
            </a:extLst>
          </p:cNvPr>
          <p:cNvSpPr/>
          <p:nvPr/>
        </p:nvSpPr>
        <p:spPr>
          <a:xfrm>
            <a:off x="4163815" y="1786133"/>
            <a:ext cx="2209046" cy="506994"/>
          </a:xfrm>
          <a:prstGeom prst="borderCallout1">
            <a:avLst>
              <a:gd name="adj1" fmla="val 49107"/>
              <a:gd name="adj2" fmla="val -136"/>
              <a:gd name="adj3" fmla="val 53572"/>
              <a:gd name="adj4" fmla="val -103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Les feux rouges</a:t>
            </a:r>
          </a:p>
        </p:txBody>
      </p:sp>
      <p:pic>
        <p:nvPicPr>
          <p:cNvPr id="31" name="Picture 2" descr="Accueil">
            <a:extLst>
              <a:ext uri="{FF2B5EF4-FFF2-40B4-BE49-F238E27FC236}">
                <a16:creationId xmlns:a16="http://schemas.microsoft.com/office/drawing/2014/main" id="{8327E051-E293-BAD2-C8A8-569FB9F21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020" y="379170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828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ransport, texte, véhicule, plein air&#10;&#10;Description générée automatiquement">
            <a:extLst>
              <a:ext uri="{FF2B5EF4-FFF2-40B4-BE49-F238E27FC236}">
                <a16:creationId xmlns:a16="http://schemas.microsoft.com/office/drawing/2014/main" id="{B0FF0889-AB7F-1972-6D6D-5CD1C6252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3908" r="3563" b="20919"/>
          <a:stretch/>
        </p:blipFill>
        <p:spPr>
          <a:xfrm>
            <a:off x="420336" y="1732571"/>
            <a:ext cx="8718331" cy="37837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4131" y="707076"/>
            <a:ext cx="6096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kern="150" dirty="0"/>
              <a:t>la carrosserie, les vitres latérales, </a:t>
            </a:r>
            <a:r>
              <a:rPr lang="fr-FR" u="sng" kern="150" dirty="0"/>
              <a:t>l’ensemble des miroirs de rétroviseurs</a:t>
            </a:r>
            <a:r>
              <a:rPr lang="fr-FR" kern="150" dirty="0"/>
              <a:t>, les feux de position latéraux, le répétiteur que les roues ne présentent pas d’anomalie.</a:t>
            </a:r>
            <a:endParaRPr lang="fr-FR" sz="3600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sp>
        <p:nvSpPr>
          <p:cNvPr id="9" name="Légende encadrée 1 8"/>
          <p:cNvSpPr/>
          <p:nvPr/>
        </p:nvSpPr>
        <p:spPr>
          <a:xfrm>
            <a:off x="9456157" y="3175503"/>
            <a:ext cx="2209046" cy="506994"/>
          </a:xfrm>
          <a:prstGeom prst="borderCallout1">
            <a:avLst>
              <a:gd name="adj1" fmla="val 49107"/>
              <a:gd name="adj2" fmla="val -136"/>
              <a:gd name="adj3" fmla="val 53572"/>
              <a:gd name="adj4" fmla="val -1038"/>
            </a:avLst>
          </a:prstGeom>
          <a:solidFill>
            <a:srgbClr val="E775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</a:rPr>
              <a:t>le répétiteur, pas d’anomalie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645920" y="3017520"/>
            <a:ext cx="380218" cy="746549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Légende encadrée 1 12"/>
          <p:cNvSpPr/>
          <p:nvPr/>
        </p:nvSpPr>
        <p:spPr>
          <a:xfrm>
            <a:off x="9403607" y="1850649"/>
            <a:ext cx="2788393" cy="506994"/>
          </a:xfrm>
          <a:prstGeom prst="borderCallout1">
            <a:avLst>
              <a:gd name="adj1" fmla="val 49107"/>
              <a:gd name="adj2" fmla="val -136"/>
              <a:gd name="adj3" fmla="val 53572"/>
              <a:gd name="adj4" fmla="val -1038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</a:rPr>
              <a:t>L’ensemble des glaces des rétroviseurs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 rot="21056842">
            <a:off x="1025604" y="4381127"/>
            <a:ext cx="1131411" cy="110050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Légende encadrée 1 14"/>
          <p:cNvSpPr/>
          <p:nvPr/>
        </p:nvSpPr>
        <p:spPr>
          <a:xfrm>
            <a:off x="9403607" y="2510526"/>
            <a:ext cx="2209046" cy="506994"/>
          </a:xfrm>
          <a:prstGeom prst="borderCallout1">
            <a:avLst>
              <a:gd name="adj1" fmla="val 49107"/>
              <a:gd name="adj2" fmla="val -136"/>
              <a:gd name="adj3" fmla="val 53572"/>
              <a:gd name="adj4" fmla="val -1038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</a:rPr>
              <a:t>Les Roues, pas d’anomalie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203" y="6449715"/>
            <a:ext cx="362713" cy="31394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4685759-E85F-E163-B4DB-456EED6E1814}"/>
              </a:ext>
            </a:extLst>
          </p:cNvPr>
          <p:cNvSpPr/>
          <p:nvPr/>
        </p:nvSpPr>
        <p:spPr>
          <a:xfrm rot="21056842">
            <a:off x="6625215" y="4312084"/>
            <a:ext cx="1131411" cy="1100503"/>
          </a:xfrm>
          <a:prstGeom prst="ellipse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70F68BA-1188-C068-A0EB-48BF83B03079}"/>
              </a:ext>
            </a:extLst>
          </p:cNvPr>
          <p:cNvSpPr/>
          <p:nvPr/>
        </p:nvSpPr>
        <p:spPr>
          <a:xfrm>
            <a:off x="3151955" y="4575936"/>
            <a:ext cx="110613" cy="103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C70E55F-55BE-0118-96F3-8E96A1FF84A5}"/>
              </a:ext>
            </a:extLst>
          </p:cNvPr>
          <p:cNvSpPr/>
          <p:nvPr/>
        </p:nvSpPr>
        <p:spPr>
          <a:xfrm>
            <a:off x="5849435" y="4524316"/>
            <a:ext cx="110613" cy="103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2EFE38B-A698-AE3E-4BA3-3D0098AE71B1}"/>
              </a:ext>
            </a:extLst>
          </p:cNvPr>
          <p:cNvSpPr/>
          <p:nvPr/>
        </p:nvSpPr>
        <p:spPr>
          <a:xfrm>
            <a:off x="8251281" y="4472696"/>
            <a:ext cx="110613" cy="103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6">
            <a:extLst>
              <a:ext uri="{FF2B5EF4-FFF2-40B4-BE49-F238E27FC236}">
                <a16:creationId xmlns:a16="http://schemas.microsoft.com/office/drawing/2014/main" id="{B99AE37A-E3FA-ADDA-9C36-FE0BB31C6F4D}"/>
              </a:ext>
            </a:extLst>
          </p:cNvPr>
          <p:cNvSpPr/>
          <p:nvPr/>
        </p:nvSpPr>
        <p:spPr>
          <a:xfrm rot="5400000">
            <a:off x="1686111" y="3330935"/>
            <a:ext cx="180118" cy="119718"/>
          </a:xfrm>
          <a:prstGeom prst="roundRect">
            <a:avLst/>
          </a:prstGeom>
          <a:solidFill>
            <a:srgbClr val="E775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Légende encadrée 1 5">
            <a:extLst>
              <a:ext uri="{FF2B5EF4-FFF2-40B4-BE49-F238E27FC236}">
                <a16:creationId xmlns:a16="http://schemas.microsoft.com/office/drawing/2014/main" id="{EF1262A3-B892-E0ED-7716-722B61F82C98}"/>
              </a:ext>
            </a:extLst>
          </p:cNvPr>
          <p:cNvSpPr/>
          <p:nvPr/>
        </p:nvSpPr>
        <p:spPr>
          <a:xfrm>
            <a:off x="9500463" y="3894135"/>
            <a:ext cx="2209046" cy="506994"/>
          </a:xfrm>
          <a:prstGeom prst="borderCallout1">
            <a:avLst>
              <a:gd name="adj1" fmla="val 49107"/>
              <a:gd name="adj2" fmla="val -136"/>
              <a:gd name="adj3" fmla="val 53572"/>
              <a:gd name="adj4" fmla="val -103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</a:rPr>
              <a:t>les feux de position</a:t>
            </a:r>
          </a:p>
          <a:p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</a:rPr>
              <a:t>latéraux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0" name="Picture 2" descr="Accueil">
            <a:extLst>
              <a:ext uri="{FF2B5EF4-FFF2-40B4-BE49-F238E27FC236}">
                <a16:creationId xmlns:a16="http://schemas.microsoft.com/office/drawing/2014/main" id="{957C8D59-E3EE-4815-25AC-8FAFD27B9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257" y="314157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095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oiture, Véhicule terrestre, Véhicule motorisé, siège de voiture&#10;&#10;Description générée automatiquement">
            <a:extLst>
              <a:ext uri="{FF2B5EF4-FFF2-40B4-BE49-F238E27FC236}">
                <a16:creationId xmlns:a16="http://schemas.microsoft.com/office/drawing/2014/main" id="{C7A0A2AD-79FD-D299-ECD6-4F8E15D1C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9" y="881692"/>
            <a:ext cx="6480000" cy="486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1870" y="1722257"/>
            <a:ext cx="5240130" cy="1855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kern="150" dirty="0">
                <a:solidFill>
                  <a:srgbClr val="FF0000"/>
                </a:solidFill>
              </a:rPr>
              <a:t>Pas d’anomalie au démarrage,</a:t>
            </a:r>
            <a:endParaRPr lang="fr-FR" sz="3600" kern="150" dirty="0">
              <a:solidFill>
                <a:srgbClr val="FF0000"/>
              </a:solidFill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kern="150" dirty="0"/>
              <a:t>Pas de voyants restés allumés hormis celui du frein de parc.</a:t>
            </a:r>
            <a:endParaRPr lang="fr-FR" sz="3600" kern="150" dirty="0"/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kern="150" dirty="0"/>
              <a:t>Je peux  m'installer au poste de conduite en commençant par le siège, le dossier, le volant, et les rétroviseurs</a:t>
            </a:r>
            <a:endParaRPr lang="fr-FR" sz="3600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11" y="844544"/>
            <a:ext cx="818185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003" y="6391147"/>
            <a:ext cx="362713" cy="31394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352800" y="26495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Vérification Catégorie C1 Sarian formations</a:t>
            </a:r>
          </a:p>
        </p:txBody>
      </p:sp>
      <p:pic>
        <p:nvPicPr>
          <p:cNvPr id="14" name="Picture 2" descr="Accue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14101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voiture, Véhicule terrestre, Véhicule motorisé, siège de voiture&#10;&#10;Description générée automatiquement">
            <a:extLst>
              <a:ext uri="{FF2B5EF4-FFF2-40B4-BE49-F238E27FC236}">
                <a16:creationId xmlns:a16="http://schemas.microsoft.com/office/drawing/2014/main" id="{BAEDC073-6825-B60A-65E0-C46B346CC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2" t="45551" r="47305" b="32163"/>
          <a:stretch/>
        </p:blipFill>
        <p:spPr>
          <a:xfrm>
            <a:off x="7365258" y="3735863"/>
            <a:ext cx="2570438" cy="20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11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248" y="1666724"/>
            <a:ext cx="5240130" cy="1855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kern="150" dirty="0">
                <a:solidFill>
                  <a:srgbClr val="FF0000"/>
                </a:solidFill>
              </a:rPr>
              <a:t>Pas d’anomalie au démarrage,</a:t>
            </a:r>
            <a:endParaRPr lang="fr-FR" sz="3600" kern="150" dirty="0">
              <a:solidFill>
                <a:srgbClr val="FF0000"/>
              </a:solidFill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kern="150" dirty="0"/>
              <a:t>Pas de voyants restés allumés hormis celui du frein de parc.</a:t>
            </a:r>
            <a:endParaRPr lang="fr-FR" sz="3600" kern="150" dirty="0"/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kern="150" dirty="0"/>
              <a:t>Je peux  m'installer au poste de conduite en commençant par le siège, le dossier, le volant, et les rétroviseurs</a:t>
            </a:r>
            <a:endParaRPr lang="fr-FR" sz="3600" kern="150" dirty="0">
              <a:latin typeface="Times New Roman" panose="02020603050405020304" pitchFamily="18" charset="0"/>
              <a:ea typeface="SimSun" panose="02010600030101010101" pitchFamily="2" charset="-122"/>
              <a:cs typeface="Mangal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7" y="789011"/>
            <a:ext cx="818185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003" y="6391147"/>
            <a:ext cx="362713" cy="31394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074490" y="26495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Vérification Catégorie C1 Sarian formations</a:t>
            </a:r>
          </a:p>
        </p:txBody>
      </p:sp>
      <p:pic>
        <p:nvPicPr>
          <p:cNvPr id="14" name="Picture 2" descr="Accue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1" y="141011"/>
            <a:ext cx="24994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voiture, Véhicule terrestre, Véhicule motorisé, siège de voiture&#10;&#10;Description générée automatiquement">
            <a:extLst>
              <a:ext uri="{FF2B5EF4-FFF2-40B4-BE49-F238E27FC236}">
                <a16:creationId xmlns:a16="http://schemas.microsoft.com/office/drawing/2014/main" id="{BAEDC073-6825-B60A-65E0-C46B346CC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2" t="45551" r="47305" b="32163"/>
          <a:stretch/>
        </p:blipFill>
        <p:spPr>
          <a:xfrm>
            <a:off x="623636" y="3680330"/>
            <a:ext cx="2570438" cy="20554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800229A-08FF-465A-2CA5-4F6315237169}"/>
              </a:ext>
            </a:extLst>
          </p:cNvPr>
          <p:cNvSpPr txBox="1"/>
          <p:nvPr/>
        </p:nvSpPr>
        <p:spPr>
          <a:xfrm>
            <a:off x="8256456" y="2612188"/>
            <a:ext cx="2656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J'enlève le frein de parc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F75223-B2AB-FB63-AE89-FBC47BE65DF5}"/>
              </a:ext>
            </a:extLst>
          </p:cNvPr>
          <p:cNvSpPr txBox="1"/>
          <p:nvPr/>
        </p:nvSpPr>
        <p:spPr>
          <a:xfrm>
            <a:off x="7912929" y="2981520"/>
            <a:ext cx="3343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Le voyant du frein de parc s'éteint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99E755-DCCB-BADD-B20A-1F1C7B35163B}"/>
              </a:ext>
            </a:extLst>
          </p:cNvPr>
          <p:cNvSpPr txBox="1"/>
          <p:nvPr/>
        </p:nvSpPr>
        <p:spPr>
          <a:xfrm>
            <a:off x="8153692" y="5078272"/>
            <a:ext cx="257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je remets le frein de parc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528C61-B184-9C12-78B5-1DBB16D28D01}"/>
              </a:ext>
            </a:extLst>
          </p:cNvPr>
          <p:cNvSpPr txBox="1"/>
          <p:nvPr/>
        </p:nvSpPr>
        <p:spPr>
          <a:xfrm>
            <a:off x="7767014" y="5523072"/>
            <a:ext cx="3343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Les essais de freins sont terminés</a:t>
            </a:r>
          </a:p>
        </p:txBody>
      </p:sp>
      <p:pic>
        <p:nvPicPr>
          <p:cNvPr id="18" name="Image 17" descr="Une image contenant voiture, véhicule, plein air, indicateur de vitesse&#10;&#10;Description générée automatiquement">
            <a:extLst>
              <a:ext uri="{FF2B5EF4-FFF2-40B4-BE49-F238E27FC236}">
                <a16:creationId xmlns:a16="http://schemas.microsoft.com/office/drawing/2014/main" id="{42DC2D9C-0DF5-5939-6516-68D9EA71C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0" t="36949" r="27497" b="40527"/>
          <a:stretch/>
        </p:blipFill>
        <p:spPr>
          <a:xfrm>
            <a:off x="7414602" y="1007369"/>
            <a:ext cx="4029164" cy="1544717"/>
          </a:xfrm>
          <a:prstGeom prst="rect">
            <a:avLst/>
          </a:prstGeom>
        </p:spPr>
      </p:pic>
      <p:pic>
        <p:nvPicPr>
          <p:cNvPr id="20" name="Image 19" descr="Une image contenant voiture, Véhicule motorisé, siège de voiture, Véhicule terrestre&#10;&#10;Description générée automatiquement">
            <a:extLst>
              <a:ext uri="{FF2B5EF4-FFF2-40B4-BE49-F238E27FC236}">
                <a16:creationId xmlns:a16="http://schemas.microsoft.com/office/drawing/2014/main" id="{DD5C22C8-9947-3D28-B62B-86C2EED4DE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7" t="46335" r="38133" b="31336"/>
          <a:stretch/>
        </p:blipFill>
        <p:spPr>
          <a:xfrm>
            <a:off x="5326537" y="4857072"/>
            <a:ext cx="2354403" cy="1332000"/>
          </a:xfrm>
          <a:prstGeom prst="rect">
            <a:avLst/>
          </a:prstGeom>
        </p:spPr>
      </p:pic>
      <p:pic>
        <p:nvPicPr>
          <p:cNvPr id="22" name="Image 21" descr="Une image contenant voiture, siège de voiture, Housse pour siège de voiture, Véhicule motorisé&#10;&#10;Description générée automatiquement">
            <a:extLst>
              <a:ext uri="{FF2B5EF4-FFF2-40B4-BE49-F238E27FC236}">
                <a16:creationId xmlns:a16="http://schemas.microsoft.com/office/drawing/2014/main" id="{B2550EC0-1563-D64A-0AB6-181BCA35E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7" t="51139" r="28933" b="24851"/>
          <a:stretch/>
        </p:blipFill>
        <p:spPr>
          <a:xfrm>
            <a:off x="5327175" y="2612188"/>
            <a:ext cx="2365431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064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11663</TotalTime>
  <Words>2505</Words>
  <Application>Microsoft Office PowerPoint</Application>
  <PresentationFormat>Grand écran</PresentationFormat>
  <Paragraphs>309</Paragraphs>
  <Slides>28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Courier</vt:lpstr>
      <vt:lpstr>Symbol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SAMSIC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Gael JEUSSET</dc:creator>
  <cp:lastModifiedBy>gael jeusset</cp:lastModifiedBy>
  <cp:revision>68</cp:revision>
  <dcterms:created xsi:type="dcterms:W3CDTF">2021-02-05T09:53:13Z</dcterms:created>
  <dcterms:modified xsi:type="dcterms:W3CDTF">2024-09-09T12:46:40Z</dcterms:modified>
</cp:coreProperties>
</file>